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4" r:id="rId3"/>
    <p:sldId id="275" r:id="rId4"/>
    <p:sldId id="276" r:id="rId5"/>
    <p:sldId id="277" r:id="rId6"/>
    <p:sldId id="278" r:id="rId7"/>
    <p:sldId id="279" r:id="rId8"/>
    <p:sldId id="280" r:id="rId9"/>
    <p:sldId id="281" r:id="rId10"/>
    <p:sldId id="282" r:id="rId11"/>
    <p:sldId id="257" r:id="rId12"/>
    <p:sldId id="264" r:id="rId13"/>
    <p:sldId id="265" r:id="rId14"/>
    <p:sldId id="266" r:id="rId15"/>
    <p:sldId id="267" r:id="rId16"/>
    <p:sldId id="269" r:id="rId17"/>
    <p:sldId id="270" r:id="rId18"/>
    <p:sldId id="271" r:id="rId19"/>
    <p:sldId id="272" r:id="rId20"/>
    <p:sldId id="273" r:id="rId21"/>
    <p:sldId id="28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oesman" initials="RS" lastIdx="0" clrIdx="0">
    <p:extLst>
      <p:ext uri="{19B8F6BF-5375-455C-9EA6-DF929625EA0E}">
        <p15:presenceInfo xmlns:p15="http://schemas.microsoft.com/office/powerpoint/2012/main" userId="S-1-5-21-2483263013-661348462-4172844734-3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9" autoAdjust="0"/>
    <p:restoredTop sz="94660"/>
  </p:normalViewPr>
  <p:slideViewPr>
    <p:cSldViewPr snapToGrid="0" snapToObjects="1">
      <p:cViewPr varScale="1">
        <p:scale>
          <a:sx n="90" d="100"/>
          <a:sy n="90" d="100"/>
        </p:scale>
        <p:origin x="12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Soesman" userId="135c53e3-d514-4bb3-aea8-7bb8c1ac0af5" providerId="ADAL" clId="{36BD4154-3722-4EF5-A52D-9CA635BCF856}"/>
    <pc:docChg chg="undo redo custSel addSld modSld">
      <pc:chgData name="Robert Soesman" userId="135c53e3-d514-4bb3-aea8-7bb8c1ac0af5" providerId="ADAL" clId="{36BD4154-3722-4EF5-A52D-9CA635BCF856}" dt="2019-09-23T14:04:58.662" v="5371" actId="1076"/>
      <pc:docMkLst>
        <pc:docMk/>
      </pc:docMkLst>
      <pc:sldChg chg="addSp delSp modSp">
        <pc:chgData name="Robert Soesman" userId="135c53e3-d514-4bb3-aea8-7bb8c1ac0af5" providerId="ADAL" clId="{36BD4154-3722-4EF5-A52D-9CA635BCF856}" dt="2019-09-23T11:55:17.301" v="29" actId="1076"/>
        <pc:sldMkLst>
          <pc:docMk/>
          <pc:sldMk cId="924312896" sldId="256"/>
        </pc:sldMkLst>
        <pc:spChg chg="mod">
          <ac:chgData name="Robert Soesman" userId="135c53e3-d514-4bb3-aea8-7bb8c1ac0af5" providerId="ADAL" clId="{36BD4154-3722-4EF5-A52D-9CA635BCF856}" dt="2019-09-23T11:53:49.800" v="21" actId="20577"/>
          <ac:spMkLst>
            <pc:docMk/>
            <pc:sldMk cId="924312896" sldId="256"/>
            <ac:spMk id="6" creationId="{00000000-0000-0000-0000-000000000000}"/>
          </ac:spMkLst>
        </pc:spChg>
        <pc:picChg chg="add mod">
          <ac:chgData name="Robert Soesman" userId="135c53e3-d514-4bb3-aea8-7bb8c1ac0af5" providerId="ADAL" clId="{36BD4154-3722-4EF5-A52D-9CA635BCF856}" dt="2019-09-23T11:53:41.685" v="9" actId="14100"/>
          <ac:picMkLst>
            <pc:docMk/>
            <pc:sldMk cId="924312896" sldId="256"/>
            <ac:picMk id="3" creationId="{F2BBAD99-9CA0-4A7F-9461-0BB247C2158E}"/>
          </ac:picMkLst>
        </pc:picChg>
        <pc:picChg chg="del">
          <ac:chgData name="Robert Soesman" userId="135c53e3-d514-4bb3-aea8-7bb8c1ac0af5" providerId="ADAL" clId="{36BD4154-3722-4EF5-A52D-9CA635BCF856}" dt="2019-09-23T11:53:24.952" v="5" actId="478"/>
          <ac:picMkLst>
            <pc:docMk/>
            <pc:sldMk cId="924312896" sldId="256"/>
            <ac:picMk id="4" creationId="{00000000-0000-0000-0000-000000000000}"/>
          </ac:picMkLst>
        </pc:picChg>
        <pc:picChg chg="del">
          <ac:chgData name="Robert Soesman" userId="135c53e3-d514-4bb3-aea8-7bb8c1ac0af5" providerId="ADAL" clId="{36BD4154-3722-4EF5-A52D-9CA635BCF856}" dt="2019-09-23T11:53:23.592" v="4" actId="478"/>
          <ac:picMkLst>
            <pc:docMk/>
            <pc:sldMk cId="924312896" sldId="256"/>
            <ac:picMk id="5" creationId="{00000000-0000-0000-0000-000000000000}"/>
          </ac:picMkLst>
        </pc:picChg>
        <pc:picChg chg="del">
          <ac:chgData name="Robert Soesman" userId="135c53e3-d514-4bb3-aea8-7bb8c1ac0af5" providerId="ADAL" clId="{36BD4154-3722-4EF5-A52D-9CA635BCF856}" dt="2019-09-23T11:53:18.152" v="3" actId="478"/>
          <ac:picMkLst>
            <pc:docMk/>
            <pc:sldMk cId="924312896" sldId="256"/>
            <ac:picMk id="7" creationId="{00000000-0000-0000-0000-000000000000}"/>
          </ac:picMkLst>
        </pc:picChg>
        <pc:picChg chg="add mod">
          <ac:chgData name="Robert Soesman" userId="135c53e3-d514-4bb3-aea8-7bb8c1ac0af5" providerId="ADAL" clId="{36BD4154-3722-4EF5-A52D-9CA635BCF856}" dt="2019-09-23T11:54:52.805" v="25" actId="1076"/>
          <ac:picMkLst>
            <pc:docMk/>
            <pc:sldMk cId="924312896" sldId="256"/>
            <ac:picMk id="8" creationId="{3BFF58BA-7ADA-4892-A101-CE40E3E35BCB}"/>
          </ac:picMkLst>
        </pc:picChg>
        <pc:picChg chg="add mod">
          <ac:chgData name="Robert Soesman" userId="135c53e3-d514-4bb3-aea8-7bb8c1ac0af5" providerId="ADAL" clId="{36BD4154-3722-4EF5-A52D-9CA635BCF856}" dt="2019-09-23T11:55:17.301" v="29" actId="1076"/>
          <ac:picMkLst>
            <pc:docMk/>
            <pc:sldMk cId="924312896" sldId="256"/>
            <ac:picMk id="9" creationId="{BD5769A2-D479-4193-BA9E-630F8469E26A}"/>
          </ac:picMkLst>
        </pc:picChg>
      </pc:sldChg>
      <pc:sldChg chg="addSp delSp modSp">
        <pc:chgData name="Robert Soesman" userId="135c53e3-d514-4bb3-aea8-7bb8c1ac0af5" providerId="ADAL" clId="{36BD4154-3722-4EF5-A52D-9CA635BCF856}" dt="2019-09-23T11:57:22.286" v="308" actId="1076"/>
        <pc:sldMkLst>
          <pc:docMk/>
          <pc:sldMk cId="4078374603" sldId="257"/>
        </pc:sldMkLst>
        <pc:spChg chg="add mod">
          <ac:chgData name="Robert Soesman" userId="135c53e3-d514-4bb3-aea8-7bb8c1ac0af5" providerId="ADAL" clId="{36BD4154-3722-4EF5-A52D-9CA635BCF856}" dt="2019-09-23T11:57:22.286" v="308" actId="1076"/>
          <ac:spMkLst>
            <pc:docMk/>
            <pc:sldMk cId="4078374603" sldId="257"/>
            <ac:spMk id="4" creationId="{F76C5ED1-A722-429F-A678-0785113230EE}"/>
          </ac:spMkLst>
        </pc:spChg>
        <pc:picChg chg="del mod">
          <ac:chgData name="Robert Soesman" userId="135c53e3-d514-4bb3-aea8-7bb8c1ac0af5" providerId="ADAL" clId="{36BD4154-3722-4EF5-A52D-9CA635BCF856}" dt="2019-09-23T11:57:11.017" v="305" actId="478"/>
          <ac:picMkLst>
            <pc:docMk/>
            <pc:sldMk cId="4078374603" sldId="257"/>
            <ac:picMk id="3" creationId="{00000000-0000-0000-0000-000000000000}"/>
          </ac:picMkLst>
        </pc:picChg>
        <pc:picChg chg="del">
          <ac:chgData name="Robert Soesman" userId="135c53e3-d514-4bb3-aea8-7bb8c1ac0af5" providerId="ADAL" clId="{36BD4154-3722-4EF5-A52D-9CA635BCF856}" dt="2019-09-23T11:55:37.672" v="30" actId="478"/>
          <ac:picMkLst>
            <pc:docMk/>
            <pc:sldMk cId="4078374603" sldId="257"/>
            <ac:picMk id="7" creationId="{00000000-0000-0000-0000-000000000000}"/>
          </ac:picMkLst>
        </pc:picChg>
      </pc:sldChg>
      <pc:sldChg chg="addSp delSp modSp">
        <pc:chgData name="Robert Soesman" userId="135c53e3-d514-4bb3-aea8-7bb8c1ac0af5" providerId="ADAL" clId="{36BD4154-3722-4EF5-A52D-9CA635BCF856}" dt="2019-09-23T13:19:05.132" v="438" actId="1076"/>
        <pc:sldMkLst>
          <pc:docMk/>
          <pc:sldMk cId="2145213702" sldId="264"/>
        </pc:sldMkLst>
        <pc:spChg chg="add mod">
          <ac:chgData name="Robert Soesman" userId="135c53e3-d514-4bb3-aea8-7bb8c1ac0af5" providerId="ADAL" clId="{36BD4154-3722-4EF5-A52D-9CA635BCF856}" dt="2019-09-23T13:19:05.132" v="438" actId="1076"/>
          <ac:spMkLst>
            <pc:docMk/>
            <pc:sldMk cId="2145213702" sldId="264"/>
            <ac:spMk id="2" creationId="{5CD7290F-6E52-420E-BDCF-26AD995A67B5}"/>
          </ac:spMkLst>
        </pc:spChg>
        <pc:picChg chg="del mod">
          <ac:chgData name="Robert Soesman" userId="135c53e3-d514-4bb3-aea8-7bb8c1ac0af5" providerId="ADAL" clId="{36BD4154-3722-4EF5-A52D-9CA635BCF856}" dt="2019-09-23T13:19:01.701" v="437" actId="478"/>
          <ac:picMkLst>
            <pc:docMk/>
            <pc:sldMk cId="2145213702" sldId="264"/>
            <ac:picMk id="5" creationId="{00000000-0000-0000-0000-000000000000}"/>
          </ac:picMkLst>
        </pc:picChg>
        <pc:picChg chg="del">
          <ac:chgData name="Robert Soesman" userId="135c53e3-d514-4bb3-aea8-7bb8c1ac0af5" providerId="ADAL" clId="{36BD4154-3722-4EF5-A52D-9CA635BCF856}" dt="2019-09-23T11:55:40.886" v="31" actId="478"/>
          <ac:picMkLst>
            <pc:docMk/>
            <pc:sldMk cId="2145213702" sldId="264"/>
            <ac:picMk id="7" creationId="{00000000-0000-0000-0000-000000000000}"/>
          </ac:picMkLst>
        </pc:picChg>
      </pc:sldChg>
      <pc:sldChg chg="addSp delSp modSp">
        <pc:chgData name="Robert Soesman" userId="135c53e3-d514-4bb3-aea8-7bb8c1ac0af5" providerId="ADAL" clId="{36BD4154-3722-4EF5-A52D-9CA635BCF856}" dt="2019-09-23T13:19:47.875" v="552" actId="1076"/>
        <pc:sldMkLst>
          <pc:docMk/>
          <pc:sldMk cId="1592173128" sldId="265"/>
        </pc:sldMkLst>
        <pc:spChg chg="add mod">
          <ac:chgData name="Robert Soesman" userId="135c53e3-d514-4bb3-aea8-7bb8c1ac0af5" providerId="ADAL" clId="{36BD4154-3722-4EF5-A52D-9CA635BCF856}" dt="2019-09-23T13:19:47.875" v="552" actId="1076"/>
          <ac:spMkLst>
            <pc:docMk/>
            <pc:sldMk cId="1592173128" sldId="265"/>
            <ac:spMk id="4" creationId="{97AA96D2-A564-4811-BDF2-60AACAA8AAC1}"/>
          </ac:spMkLst>
        </pc:spChg>
        <pc:picChg chg="del mod">
          <ac:chgData name="Robert Soesman" userId="135c53e3-d514-4bb3-aea8-7bb8c1ac0af5" providerId="ADAL" clId="{36BD4154-3722-4EF5-A52D-9CA635BCF856}" dt="2019-09-23T13:19:43.449" v="551" actId="478"/>
          <ac:picMkLst>
            <pc:docMk/>
            <pc:sldMk cId="1592173128" sldId="265"/>
            <ac:picMk id="3" creationId="{00000000-0000-0000-0000-000000000000}"/>
          </ac:picMkLst>
        </pc:picChg>
        <pc:picChg chg="del">
          <ac:chgData name="Robert Soesman" userId="135c53e3-d514-4bb3-aea8-7bb8c1ac0af5" providerId="ADAL" clId="{36BD4154-3722-4EF5-A52D-9CA635BCF856}" dt="2019-09-23T11:55:44.359" v="32" actId="478"/>
          <ac:picMkLst>
            <pc:docMk/>
            <pc:sldMk cId="1592173128" sldId="265"/>
            <ac:picMk id="7" creationId="{00000000-0000-0000-0000-000000000000}"/>
          </ac:picMkLst>
        </pc:picChg>
      </pc:sldChg>
      <pc:sldChg chg="addSp delSp modSp">
        <pc:chgData name="Robert Soesman" userId="135c53e3-d514-4bb3-aea8-7bb8c1ac0af5" providerId="ADAL" clId="{36BD4154-3722-4EF5-A52D-9CA635BCF856}" dt="2019-09-23T13:21:37.339" v="745" actId="1076"/>
        <pc:sldMkLst>
          <pc:docMk/>
          <pc:sldMk cId="2640607381" sldId="266"/>
        </pc:sldMkLst>
        <pc:spChg chg="add mod">
          <ac:chgData name="Robert Soesman" userId="135c53e3-d514-4bb3-aea8-7bb8c1ac0af5" providerId="ADAL" clId="{36BD4154-3722-4EF5-A52D-9CA635BCF856}" dt="2019-09-23T13:20:50.520" v="740" actId="1076"/>
          <ac:spMkLst>
            <pc:docMk/>
            <pc:sldMk cId="2640607381" sldId="266"/>
            <ac:spMk id="4" creationId="{5FF2C25E-34FB-4D88-AA05-5068F1DBF122}"/>
          </ac:spMkLst>
        </pc:spChg>
        <pc:picChg chg="mod">
          <ac:chgData name="Robert Soesman" userId="135c53e3-d514-4bb3-aea8-7bb8c1ac0af5" providerId="ADAL" clId="{36BD4154-3722-4EF5-A52D-9CA635BCF856}" dt="2019-09-23T13:21:37.339" v="745" actId="1076"/>
          <ac:picMkLst>
            <pc:docMk/>
            <pc:sldMk cId="2640607381" sldId="266"/>
            <ac:picMk id="2" creationId="{00000000-0000-0000-0000-000000000000}"/>
          </ac:picMkLst>
        </pc:picChg>
        <pc:picChg chg="del mod">
          <ac:chgData name="Robert Soesman" userId="135c53e3-d514-4bb3-aea8-7bb8c1ac0af5" providerId="ADAL" clId="{36BD4154-3722-4EF5-A52D-9CA635BCF856}" dt="2019-09-23T13:20:47.705" v="739" actId="478"/>
          <ac:picMkLst>
            <pc:docMk/>
            <pc:sldMk cId="2640607381" sldId="266"/>
            <ac:picMk id="3" creationId="{00000000-0000-0000-0000-000000000000}"/>
          </ac:picMkLst>
        </pc:picChg>
        <pc:picChg chg="del">
          <ac:chgData name="Robert Soesman" userId="135c53e3-d514-4bb3-aea8-7bb8c1ac0af5" providerId="ADAL" clId="{36BD4154-3722-4EF5-A52D-9CA635BCF856}" dt="2019-09-23T11:55:46.361" v="33" actId="478"/>
          <ac:picMkLst>
            <pc:docMk/>
            <pc:sldMk cId="2640607381" sldId="266"/>
            <ac:picMk id="7" creationId="{00000000-0000-0000-0000-000000000000}"/>
          </ac:picMkLst>
        </pc:picChg>
      </pc:sldChg>
      <pc:sldChg chg="addSp delSp modSp addCm delCm">
        <pc:chgData name="Robert Soesman" userId="135c53e3-d514-4bb3-aea8-7bb8c1ac0af5" providerId="ADAL" clId="{36BD4154-3722-4EF5-A52D-9CA635BCF856}" dt="2019-09-23T13:22:21.357" v="792" actId="1076"/>
        <pc:sldMkLst>
          <pc:docMk/>
          <pc:sldMk cId="3822169598" sldId="267"/>
        </pc:sldMkLst>
        <pc:spChg chg="add mod">
          <ac:chgData name="Robert Soesman" userId="135c53e3-d514-4bb3-aea8-7bb8c1ac0af5" providerId="ADAL" clId="{36BD4154-3722-4EF5-A52D-9CA635BCF856}" dt="2019-09-23T13:22:15.727" v="791" actId="20577"/>
          <ac:spMkLst>
            <pc:docMk/>
            <pc:sldMk cId="3822169598" sldId="267"/>
            <ac:spMk id="4" creationId="{978B6FBE-5F01-46D5-810E-212B57ED7715}"/>
          </ac:spMkLst>
        </pc:spChg>
        <pc:picChg chg="mod">
          <ac:chgData name="Robert Soesman" userId="135c53e3-d514-4bb3-aea8-7bb8c1ac0af5" providerId="ADAL" clId="{36BD4154-3722-4EF5-A52D-9CA635BCF856}" dt="2019-09-23T13:22:21.357" v="792" actId="1076"/>
          <ac:picMkLst>
            <pc:docMk/>
            <pc:sldMk cId="3822169598" sldId="267"/>
            <ac:picMk id="2" creationId="{00000000-0000-0000-0000-000000000000}"/>
          </ac:picMkLst>
        </pc:picChg>
        <pc:picChg chg="del">
          <ac:chgData name="Robert Soesman" userId="135c53e3-d514-4bb3-aea8-7bb8c1ac0af5" providerId="ADAL" clId="{36BD4154-3722-4EF5-A52D-9CA635BCF856}" dt="2019-09-23T13:22:07.447" v="789" actId="478"/>
          <ac:picMkLst>
            <pc:docMk/>
            <pc:sldMk cId="3822169598" sldId="267"/>
            <ac:picMk id="3" creationId="{00000000-0000-0000-0000-000000000000}"/>
          </ac:picMkLst>
        </pc:picChg>
        <pc:picChg chg="del">
          <ac:chgData name="Robert Soesman" userId="135c53e3-d514-4bb3-aea8-7bb8c1ac0af5" providerId="ADAL" clId="{36BD4154-3722-4EF5-A52D-9CA635BCF856}" dt="2019-09-23T11:55:49.974" v="34" actId="478"/>
          <ac:picMkLst>
            <pc:docMk/>
            <pc:sldMk cId="3822169598" sldId="267"/>
            <ac:picMk id="7" creationId="{00000000-0000-0000-0000-000000000000}"/>
          </ac:picMkLst>
        </pc:picChg>
      </pc:sldChg>
      <pc:sldChg chg="addSp delSp modSp">
        <pc:chgData name="Robert Soesman" userId="135c53e3-d514-4bb3-aea8-7bb8c1ac0af5" providerId="ADAL" clId="{36BD4154-3722-4EF5-A52D-9CA635BCF856}" dt="2019-09-23T13:23:04.935" v="941" actId="478"/>
        <pc:sldMkLst>
          <pc:docMk/>
          <pc:sldMk cId="1014275218" sldId="269"/>
        </pc:sldMkLst>
        <pc:spChg chg="add mod">
          <ac:chgData name="Robert Soesman" userId="135c53e3-d514-4bb3-aea8-7bb8c1ac0af5" providerId="ADAL" clId="{36BD4154-3722-4EF5-A52D-9CA635BCF856}" dt="2019-09-23T13:23:03.040" v="940" actId="1076"/>
          <ac:spMkLst>
            <pc:docMk/>
            <pc:sldMk cId="1014275218" sldId="269"/>
            <ac:spMk id="4" creationId="{00FC5B43-6934-4E9B-90A8-08A35792362E}"/>
          </ac:spMkLst>
        </pc:spChg>
        <pc:picChg chg="del mod">
          <ac:chgData name="Robert Soesman" userId="135c53e3-d514-4bb3-aea8-7bb8c1ac0af5" providerId="ADAL" clId="{36BD4154-3722-4EF5-A52D-9CA635BCF856}" dt="2019-09-23T13:23:04.935" v="941" actId="478"/>
          <ac:picMkLst>
            <pc:docMk/>
            <pc:sldMk cId="1014275218" sldId="269"/>
            <ac:picMk id="3" creationId="{00000000-0000-0000-0000-000000000000}"/>
          </ac:picMkLst>
        </pc:picChg>
        <pc:picChg chg="del">
          <ac:chgData name="Robert Soesman" userId="135c53e3-d514-4bb3-aea8-7bb8c1ac0af5" providerId="ADAL" clId="{36BD4154-3722-4EF5-A52D-9CA635BCF856}" dt="2019-09-23T11:55:52.390" v="35" actId="478"/>
          <ac:picMkLst>
            <pc:docMk/>
            <pc:sldMk cId="1014275218" sldId="269"/>
            <ac:picMk id="7" creationId="{00000000-0000-0000-0000-000000000000}"/>
          </ac:picMkLst>
        </pc:picChg>
      </pc:sldChg>
      <pc:sldChg chg="addSp delSp modSp">
        <pc:chgData name="Robert Soesman" userId="135c53e3-d514-4bb3-aea8-7bb8c1ac0af5" providerId="ADAL" clId="{36BD4154-3722-4EF5-A52D-9CA635BCF856}" dt="2019-09-23T13:24:13.428" v="1124" actId="478"/>
        <pc:sldMkLst>
          <pc:docMk/>
          <pc:sldMk cId="2614781727" sldId="270"/>
        </pc:sldMkLst>
        <pc:spChg chg="add mod">
          <ac:chgData name="Robert Soesman" userId="135c53e3-d514-4bb3-aea8-7bb8c1ac0af5" providerId="ADAL" clId="{36BD4154-3722-4EF5-A52D-9CA635BCF856}" dt="2019-09-23T13:24:11.887" v="1123" actId="1076"/>
          <ac:spMkLst>
            <pc:docMk/>
            <pc:sldMk cId="2614781727" sldId="270"/>
            <ac:spMk id="4" creationId="{65F9A338-76A9-4275-ADAD-F930B43B5116}"/>
          </ac:spMkLst>
        </pc:spChg>
        <pc:picChg chg="del mod">
          <ac:chgData name="Robert Soesman" userId="135c53e3-d514-4bb3-aea8-7bb8c1ac0af5" providerId="ADAL" clId="{36BD4154-3722-4EF5-A52D-9CA635BCF856}" dt="2019-09-23T13:24:13.428" v="1124" actId="478"/>
          <ac:picMkLst>
            <pc:docMk/>
            <pc:sldMk cId="2614781727" sldId="270"/>
            <ac:picMk id="3" creationId="{00000000-0000-0000-0000-000000000000}"/>
          </ac:picMkLst>
        </pc:picChg>
        <pc:picChg chg="del">
          <ac:chgData name="Robert Soesman" userId="135c53e3-d514-4bb3-aea8-7bb8c1ac0af5" providerId="ADAL" clId="{36BD4154-3722-4EF5-A52D-9CA635BCF856}" dt="2019-09-23T11:55:54.583" v="36" actId="478"/>
          <ac:picMkLst>
            <pc:docMk/>
            <pc:sldMk cId="2614781727" sldId="270"/>
            <ac:picMk id="7" creationId="{00000000-0000-0000-0000-000000000000}"/>
          </ac:picMkLst>
        </pc:picChg>
      </pc:sldChg>
      <pc:sldChg chg="addSp delSp modSp">
        <pc:chgData name="Robert Soesman" userId="135c53e3-d514-4bb3-aea8-7bb8c1ac0af5" providerId="ADAL" clId="{36BD4154-3722-4EF5-A52D-9CA635BCF856}" dt="2019-09-23T13:25:42.280" v="1453" actId="113"/>
        <pc:sldMkLst>
          <pc:docMk/>
          <pc:sldMk cId="2703647588" sldId="271"/>
        </pc:sldMkLst>
        <pc:spChg chg="add mod">
          <ac:chgData name="Robert Soesman" userId="135c53e3-d514-4bb3-aea8-7bb8c1ac0af5" providerId="ADAL" clId="{36BD4154-3722-4EF5-A52D-9CA635BCF856}" dt="2019-09-23T13:25:42.280" v="1453" actId="113"/>
          <ac:spMkLst>
            <pc:docMk/>
            <pc:sldMk cId="2703647588" sldId="271"/>
            <ac:spMk id="2" creationId="{746E13C5-4CBB-4ACF-8F41-6D6E5130989E}"/>
          </ac:spMkLst>
        </pc:spChg>
        <pc:picChg chg="del mod">
          <ac:chgData name="Robert Soesman" userId="135c53e3-d514-4bb3-aea8-7bb8c1ac0af5" providerId="ADAL" clId="{36BD4154-3722-4EF5-A52D-9CA635BCF856}" dt="2019-09-23T13:25:36.120" v="1452" actId="478"/>
          <ac:picMkLst>
            <pc:docMk/>
            <pc:sldMk cId="2703647588" sldId="271"/>
            <ac:picMk id="5" creationId="{00000000-0000-0000-0000-000000000000}"/>
          </ac:picMkLst>
        </pc:picChg>
        <pc:picChg chg="del">
          <ac:chgData name="Robert Soesman" userId="135c53e3-d514-4bb3-aea8-7bb8c1ac0af5" providerId="ADAL" clId="{36BD4154-3722-4EF5-A52D-9CA635BCF856}" dt="2019-09-23T11:55:57.399" v="37" actId="478"/>
          <ac:picMkLst>
            <pc:docMk/>
            <pc:sldMk cId="2703647588" sldId="271"/>
            <ac:picMk id="7" creationId="{00000000-0000-0000-0000-000000000000}"/>
          </ac:picMkLst>
        </pc:picChg>
      </pc:sldChg>
      <pc:sldChg chg="addSp delSp modSp">
        <pc:chgData name="Robert Soesman" userId="135c53e3-d514-4bb3-aea8-7bb8c1ac0af5" providerId="ADAL" clId="{36BD4154-3722-4EF5-A52D-9CA635BCF856}" dt="2019-09-23T14:02:26.462" v="5341" actId="1076"/>
        <pc:sldMkLst>
          <pc:docMk/>
          <pc:sldMk cId="3830788954" sldId="272"/>
        </pc:sldMkLst>
        <pc:spChg chg="add mod">
          <ac:chgData name="Robert Soesman" userId="135c53e3-d514-4bb3-aea8-7bb8c1ac0af5" providerId="ADAL" clId="{36BD4154-3722-4EF5-A52D-9CA635BCF856}" dt="2019-09-23T13:29:37.698" v="1849" actId="14100"/>
          <ac:spMkLst>
            <pc:docMk/>
            <pc:sldMk cId="3830788954" sldId="272"/>
            <ac:spMk id="5" creationId="{03148A80-A313-4BF8-851A-3AB033D5FE7E}"/>
          </ac:spMkLst>
        </pc:spChg>
        <pc:picChg chg="del mod">
          <ac:chgData name="Robert Soesman" userId="135c53e3-d514-4bb3-aea8-7bb8c1ac0af5" providerId="ADAL" clId="{36BD4154-3722-4EF5-A52D-9CA635BCF856}" dt="2019-09-23T13:29:30.584" v="1845" actId="478"/>
          <ac:picMkLst>
            <pc:docMk/>
            <pc:sldMk cId="3830788954" sldId="272"/>
            <ac:picMk id="2" creationId="{00000000-0000-0000-0000-000000000000}"/>
          </ac:picMkLst>
        </pc:picChg>
        <pc:picChg chg="add del">
          <ac:chgData name="Robert Soesman" userId="135c53e3-d514-4bb3-aea8-7bb8c1ac0af5" providerId="ADAL" clId="{36BD4154-3722-4EF5-A52D-9CA635BCF856}" dt="2019-09-23T13:27:58.728" v="1456"/>
          <ac:picMkLst>
            <pc:docMk/>
            <pc:sldMk cId="3830788954" sldId="272"/>
            <ac:picMk id="3" creationId="{C5DDAE85-D602-425D-BB16-673B2BB577CA}"/>
          </ac:picMkLst>
        </pc:picChg>
        <pc:picChg chg="add mod">
          <ac:chgData name="Robert Soesman" userId="135c53e3-d514-4bb3-aea8-7bb8c1ac0af5" providerId="ADAL" clId="{36BD4154-3722-4EF5-A52D-9CA635BCF856}" dt="2019-09-23T14:02:26.462" v="5341" actId="1076"/>
          <ac:picMkLst>
            <pc:docMk/>
            <pc:sldMk cId="3830788954" sldId="272"/>
            <ac:picMk id="4" creationId="{777B72A0-80F4-46FF-AD50-36116B0B3714}"/>
          </ac:picMkLst>
        </pc:picChg>
        <pc:picChg chg="del">
          <ac:chgData name="Robert Soesman" userId="135c53e3-d514-4bb3-aea8-7bb8c1ac0af5" providerId="ADAL" clId="{36BD4154-3722-4EF5-A52D-9CA635BCF856}" dt="2019-09-23T11:55:59.800" v="38" actId="478"/>
          <ac:picMkLst>
            <pc:docMk/>
            <pc:sldMk cId="3830788954" sldId="272"/>
            <ac:picMk id="7" creationId="{00000000-0000-0000-0000-000000000000}"/>
          </ac:picMkLst>
        </pc:picChg>
      </pc:sldChg>
      <pc:sldChg chg="addSp delSp modSp">
        <pc:chgData name="Robert Soesman" userId="135c53e3-d514-4bb3-aea8-7bb8c1ac0af5" providerId="ADAL" clId="{36BD4154-3722-4EF5-A52D-9CA635BCF856}" dt="2019-09-23T11:58:37.014" v="316" actId="1076"/>
        <pc:sldMkLst>
          <pc:docMk/>
          <pc:sldMk cId="3955698369" sldId="273"/>
        </pc:sldMkLst>
        <pc:picChg chg="del">
          <ac:chgData name="Robert Soesman" userId="135c53e3-d514-4bb3-aea8-7bb8c1ac0af5" providerId="ADAL" clId="{36BD4154-3722-4EF5-A52D-9CA635BCF856}" dt="2019-09-23T11:58:02.617" v="309" actId="478"/>
          <ac:picMkLst>
            <pc:docMk/>
            <pc:sldMk cId="3955698369" sldId="273"/>
            <ac:picMk id="2" creationId="{00000000-0000-0000-0000-000000000000}"/>
          </ac:picMkLst>
        </pc:picChg>
        <pc:picChg chg="add mod">
          <ac:chgData name="Robert Soesman" userId="135c53e3-d514-4bb3-aea8-7bb8c1ac0af5" providerId="ADAL" clId="{36BD4154-3722-4EF5-A52D-9CA635BCF856}" dt="2019-09-23T11:58:37.014" v="316" actId="1076"/>
          <ac:picMkLst>
            <pc:docMk/>
            <pc:sldMk cId="3955698369" sldId="273"/>
            <ac:picMk id="3" creationId="{E55D77A3-8C02-4535-9542-EA5440584D09}"/>
          </ac:picMkLst>
        </pc:picChg>
      </pc:sldChg>
      <pc:sldChg chg="modSp add modAnim">
        <pc:chgData name="Robert Soesman" userId="135c53e3-d514-4bb3-aea8-7bb8c1ac0af5" providerId="ADAL" clId="{36BD4154-3722-4EF5-A52D-9CA635BCF856}" dt="2019-09-23T13:34:57.150" v="2817"/>
        <pc:sldMkLst>
          <pc:docMk/>
          <pc:sldMk cId="3692295694" sldId="274"/>
        </pc:sldMkLst>
        <pc:spChg chg="mod">
          <ac:chgData name="Robert Soesman" userId="135c53e3-d514-4bb3-aea8-7bb8c1ac0af5" providerId="ADAL" clId="{36BD4154-3722-4EF5-A52D-9CA635BCF856}" dt="2019-09-23T13:30:16.842" v="1866" actId="20577"/>
          <ac:spMkLst>
            <pc:docMk/>
            <pc:sldMk cId="3692295694" sldId="274"/>
            <ac:spMk id="2" creationId="{C9B0C5C1-E5EA-4432-968A-32563D38EF38}"/>
          </ac:spMkLst>
        </pc:spChg>
        <pc:spChg chg="mod">
          <ac:chgData name="Robert Soesman" userId="135c53e3-d514-4bb3-aea8-7bb8c1ac0af5" providerId="ADAL" clId="{36BD4154-3722-4EF5-A52D-9CA635BCF856}" dt="2019-09-23T13:32:36.157" v="2512" actId="20577"/>
          <ac:spMkLst>
            <pc:docMk/>
            <pc:sldMk cId="3692295694" sldId="274"/>
            <ac:spMk id="3" creationId="{115FA553-C690-4F75-B915-7B1E06F52820}"/>
          </ac:spMkLst>
        </pc:spChg>
      </pc:sldChg>
      <pc:sldChg chg="addSp modSp modAnim">
        <pc:chgData name="Robert Soesman" userId="135c53e3-d514-4bb3-aea8-7bb8c1ac0af5" providerId="ADAL" clId="{36BD4154-3722-4EF5-A52D-9CA635BCF856}" dt="2019-09-23T13:59:51.838" v="5330" actId="14100"/>
        <pc:sldMkLst>
          <pc:docMk/>
          <pc:sldMk cId="3545676000" sldId="275"/>
        </pc:sldMkLst>
        <pc:spChg chg="mod">
          <ac:chgData name="Robert Soesman" userId="135c53e3-d514-4bb3-aea8-7bb8c1ac0af5" providerId="ADAL" clId="{36BD4154-3722-4EF5-A52D-9CA635BCF856}" dt="2019-09-23T13:33:06.940" v="2547" actId="20577"/>
          <ac:spMkLst>
            <pc:docMk/>
            <pc:sldMk cId="3545676000" sldId="275"/>
            <ac:spMk id="2" creationId="{C9B0C5C1-E5EA-4432-968A-32563D38EF38}"/>
          </ac:spMkLst>
        </pc:spChg>
        <pc:spChg chg="mod">
          <ac:chgData name="Robert Soesman" userId="135c53e3-d514-4bb3-aea8-7bb8c1ac0af5" providerId="ADAL" clId="{36BD4154-3722-4EF5-A52D-9CA635BCF856}" dt="2019-09-23T13:35:10.002" v="2821" actId="14100"/>
          <ac:spMkLst>
            <pc:docMk/>
            <pc:sldMk cId="3545676000" sldId="275"/>
            <ac:spMk id="3" creationId="{115FA553-C690-4F75-B915-7B1E06F52820}"/>
          </ac:spMkLst>
        </pc:spChg>
        <pc:picChg chg="add mod">
          <ac:chgData name="Robert Soesman" userId="135c53e3-d514-4bb3-aea8-7bb8c1ac0af5" providerId="ADAL" clId="{36BD4154-3722-4EF5-A52D-9CA635BCF856}" dt="2019-09-23T13:57:58.118" v="5327" actId="1076"/>
          <ac:picMkLst>
            <pc:docMk/>
            <pc:sldMk cId="3545676000" sldId="275"/>
            <ac:picMk id="4" creationId="{9F37D078-5AA7-4CA1-B9A9-21254A5758B6}"/>
          </ac:picMkLst>
        </pc:picChg>
        <pc:picChg chg="add mod">
          <ac:chgData name="Robert Soesman" userId="135c53e3-d514-4bb3-aea8-7bb8c1ac0af5" providerId="ADAL" clId="{36BD4154-3722-4EF5-A52D-9CA635BCF856}" dt="2019-09-23T13:59:51.838" v="5330" actId="14100"/>
          <ac:picMkLst>
            <pc:docMk/>
            <pc:sldMk cId="3545676000" sldId="275"/>
            <ac:picMk id="5" creationId="{1EE5C74F-794E-47BF-AA6A-6B0BFDFB49F5}"/>
          </ac:picMkLst>
        </pc:picChg>
      </pc:sldChg>
      <pc:sldChg chg="addSp modSp modAnim">
        <pc:chgData name="Robert Soesman" userId="135c53e3-d514-4bb3-aea8-7bb8c1ac0af5" providerId="ADAL" clId="{36BD4154-3722-4EF5-A52D-9CA635BCF856}" dt="2019-09-23T14:00:28.798" v="5334" actId="1076"/>
        <pc:sldMkLst>
          <pc:docMk/>
          <pc:sldMk cId="2356123569" sldId="276"/>
        </pc:sldMkLst>
        <pc:spChg chg="mod">
          <ac:chgData name="Robert Soesman" userId="135c53e3-d514-4bb3-aea8-7bb8c1ac0af5" providerId="ADAL" clId="{36BD4154-3722-4EF5-A52D-9CA635BCF856}" dt="2019-09-23T13:38:52.118" v="2864" actId="20577"/>
          <ac:spMkLst>
            <pc:docMk/>
            <pc:sldMk cId="2356123569" sldId="276"/>
            <ac:spMk id="2" creationId="{C9B0C5C1-E5EA-4432-968A-32563D38EF38}"/>
          </ac:spMkLst>
        </pc:spChg>
        <pc:spChg chg="mod">
          <ac:chgData name="Robert Soesman" userId="135c53e3-d514-4bb3-aea8-7bb8c1ac0af5" providerId="ADAL" clId="{36BD4154-3722-4EF5-A52D-9CA635BCF856}" dt="2019-09-23T13:41:34.427" v="3480" actId="20577"/>
          <ac:spMkLst>
            <pc:docMk/>
            <pc:sldMk cId="2356123569" sldId="276"/>
            <ac:spMk id="3" creationId="{115FA553-C690-4F75-B915-7B1E06F52820}"/>
          </ac:spMkLst>
        </pc:spChg>
        <pc:picChg chg="add mod">
          <ac:chgData name="Robert Soesman" userId="135c53e3-d514-4bb3-aea8-7bb8c1ac0af5" providerId="ADAL" clId="{36BD4154-3722-4EF5-A52D-9CA635BCF856}" dt="2019-09-23T14:00:28.798" v="5334" actId="1076"/>
          <ac:picMkLst>
            <pc:docMk/>
            <pc:sldMk cId="2356123569" sldId="276"/>
            <ac:picMk id="4" creationId="{56CB7A6D-4BBD-4E6C-8212-A907AA1BDDB3}"/>
          </ac:picMkLst>
        </pc:picChg>
      </pc:sldChg>
      <pc:sldChg chg="addSp modSp modAnim">
        <pc:chgData name="Robert Soesman" userId="135c53e3-d514-4bb3-aea8-7bb8c1ac0af5" providerId="ADAL" clId="{36BD4154-3722-4EF5-A52D-9CA635BCF856}" dt="2019-09-23T14:01:05.870" v="5336" actId="1076"/>
        <pc:sldMkLst>
          <pc:docMk/>
          <pc:sldMk cId="1374018651" sldId="277"/>
        </pc:sldMkLst>
        <pc:spChg chg="mod">
          <ac:chgData name="Robert Soesman" userId="135c53e3-d514-4bb3-aea8-7bb8c1ac0af5" providerId="ADAL" clId="{36BD4154-3722-4EF5-A52D-9CA635BCF856}" dt="2019-09-23T13:42:10.456" v="3494" actId="20577"/>
          <ac:spMkLst>
            <pc:docMk/>
            <pc:sldMk cId="1374018651" sldId="277"/>
            <ac:spMk id="2" creationId="{C9B0C5C1-E5EA-4432-968A-32563D38EF38}"/>
          </ac:spMkLst>
        </pc:spChg>
        <pc:spChg chg="mod">
          <ac:chgData name="Robert Soesman" userId="135c53e3-d514-4bb3-aea8-7bb8c1ac0af5" providerId="ADAL" clId="{36BD4154-3722-4EF5-A52D-9CA635BCF856}" dt="2019-09-23T13:46:56.894" v="4748" actId="27636"/>
          <ac:spMkLst>
            <pc:docMk/>
            <pc:sldMk cId="1374018651" sldId="277"/>
            <ac:spMk id="3" creationId="{115FA553-C690-4F75-B915-7B1E06F52820}"/>
          </ac:spMkLst>
        </pc:spChg>
        <pc:picChg chg="add mod">
          <ac:chgData name="Robert Soesman" userId="135c53e3-d514-4bb3-aea8-7bb8c1ac0af5" providerId="ADAL" clId="{36BD4154-3722-4EF5-A52D-9CA635BCF856}" dt="2019-09-23T14:01:05.870" v="5336" actId="1076"/>
          <ac:picMkLst>
            <pc:docMk/>
            <pc:sldMk cId="1374018651" sldId="277"/>
            <ac:picMk id="4" creationId="{BE5350E9-23C3-47F1-B1CE-A8FAF49898C5}"/>
          </ac:picMkLst>
        </pc:picChg>
      </pc:sldChg>
      <pc:sldChg chg="modSp modAnim">
        <pc:chgData name="Robert Soesman" userId="135c53e3-d514-4bb3-aea8-7bb8c1ac0af5" providerId="ADAL" clId="{36BD4154-3722-4EF5-A52D-9CA635BCF856}" dt="2019-09-23T13:56:05.083" v="5320"/>
        <pc:sldMkLst>
          <pc:docMk/>
          <pc:sldMk cId="2484157620" sldId="278"/>
        </pc:sldMkLst>
        <pc:spChg chg="mod">
          <ac:chgData name="Robert Soesman" userId="135c53e3-d514-4bb3-aea8-7bb8c1ac0af5" providerId="ADAL" clId="{36BD4154-3722-4EF5-A52D-9CA635BCF856}" dt="2019-09-23T13:55:58.535" v="5318" actId="20577"/>
          <ac:spMkLst>
            <pc:docMk/>
            <pc:sldMk cId="2484157620" sldId="278"/>
            <ac:spMk id="3" creationId="{115FA553-C690-4F75-B915-7B1E06F52820}"/>
          </ac:spMkLst>
        </pc:spChg>
      </pc:sldChg>
      <pc:sldChg chg="addSp modSp modAnim">
        <pc:chgData name="Robert Soesman" userId="135c53e3-d514-4bb3-aea8-7bb8c1ac0af5" providerId="ADAL" clId="{36BD4154-3722-4EF5-A52D-9CA635BCF856}" dt="2019-09-23T13:56:21.810" v="5323"/>
        <pc:sldMkLst>
          <pc:docMk/>
          <pc:sldMk cId="1296926071" sldId="279"/>
        </pc:sldMkLst>
        <pc:spChg chg="mod">
          <ac:chgData name="Robert Soesman" userId="135c53e3-d514-4bb3-aea8-7bb8c1ac0af5" providerId="ADAL" clId="{36BD4154-3722-4EF5-A52D-9CA635BCF856}" dt="2019-09-23T13:47:32.330" v="4759" actId="20577"/>
          <ac:spMkLst>
            <pc:docMk/>
            <pc:sldMk cId="1296926071" sldId="279"/>
            <ac:spMk id="2" creationId="{C9B0C5C1-E5EA-4432-968A-32563D38EF38}"/>
          </ac:spMkLst>
        </pc:spChg>
        <pc:spChg chg="mod">
          <ac:chgData name="Robert Soesman" userId="135c53e3-d514-4bb3-aea8-7bb8c1ac0af5" providerId="ADAL" clId="{36BD4154-3722-4EF5-A52D-9CA635BCF856}" dt="2019-09-23T13:49:36.808" v="5198" actId="20577"/>
          <ac:spMkLst>
            <pc:docMk/>
            <pc:sldMk cId="1296926071" sldId="279"/>
            <ac:spMk id="3" creationId="{115FA553-C690-4F75-B915-7B1E06F52820}"/>
          </ac:spMkLst>
        </pc:spChg>
        <pc:picChg chg="add mod">
          <ac:chgData name="Robert Soesman" userId="135c53e3-d514-4bb3-aea8-7bb8c1ac0af5" providerId="ADAL" clId="{36BD4154-3722-4EF5-A52D-9CA635BCF856}" dt="2019-09-23T13:49:29.471" v="5194" actId="1440"/>
          <ac:picMkLst>
            <pc:docMk/>
            <pc:sldMk cId="1296926071" sldId="279"/>
            <ac:picMk id="4" creationId="{89E8B9ED-3FC8-4BAD-BBCA-E818B543B240}"/>
          </ac:picMkLst>
        </pc:picChg>
      </pc:sldChg>
      <pc:sldChg chg="addSp delSp modSp">
        <pc:chgData name="Robert Soesman" userId="135c53e3-d514-4bb3-aea8-7bb8c1ac0af5" providerId="ADAL" clId="{36BD4154-3722-4EF5-A52D-9CA635BCF856}" dt="2019-09-23T13:50:56.198" v="5247" actId="1440"/>
        <pc:sldMkLst>
          <pc:docMk/>
          <pc:sldMk cId="1806547066" sldId="280"/>
        </pc:sldMkLst>
        <pc:spChg chg="mod">
          <ac:chgData name="Robert Soesman" userId="135c53e3-d514-4bb3-aea8-7bb8c1ac0af5" providerId="ADAL" clId="{36BD4154-3722-4EF5-A52D-9CA635BCF856}" dt="2019-09-23T13:50:26.519" v="5239" actId="20577"/>
          <ac:spMkLst>
            <pc:docMk/>
            <pc:sldMk cId="1806547066" sldId="280"/>
            <ac:spMk id="2" creationId="{C9B0C5C1-E5EA-4432-968A-32563D38EF38}"/>
          </ac:spMkLst>
        </pc:spChg>
        <pc:spChg chg="del mod">
          <ac:chgData name="Robert Soesman" userId="135c53e3-d514-4bb3-aea8-7bb8c1ac0af5" providerId="ADAL" clId="{36BD4154-3722-4EF5-A52D-9CA635BCF856}" dt="2019-09-23T13:50:43.795" v="5242"/>
          <ac:spMkLst>
            <pc:docMk/>
            <pc:sldMk cId="1806547066" sldId="280"/>
            <ac:spMk id="3" creationId="{115FA553-C690-4F75-B915-7B1E06F52820}"/>
          </ac:spMkLst>
        </pc:spChg>
        <pc:picChg chg="del">
          <ac:chgData name="Robert Soesman" userId="135c53e3-d514-4bb3-aea8-7bb8c1ac0af5" providerId="ADAL" clId="{36BD4154-3722-4EF5-A52D-9CA635BCF856}" dt="2019-09-23T13:50:16.649" v="5199" actId="478"/>
          <ac:picMkLst>
            <pc:docMk/>
            <pc:sldMk cId="1806547066" sldId="280"/>
            <ac:picMk id="4" creationId="{89E8B9ED-3FC8-4BAD-BBCA-E818B543B240}"/>
          </ac:picMkLst>
        </pc:picChg>
        <pc:picChg chg="add mod">
          <ac:chgData name="Robert Soesman" userId="135c53e3-d514-4bb3-aea8-7bb8c1ac0af5" providerId="ADAL" clId="{36BD4154-3722-4EF5-A52D-9CA635BCF856}" dt="2019-09-23T13:50:56.198" v="5247" actId="1440"/>
          <ac:picMkLst>
            <pc:docMk/>
            <pc:sldMk cId="1806547066" sldId="280"/>
            <ac:picMk id="5" creationId="{4B600F66-DA9B-42CD-9284-BF9D165264A7}"/>
          </ac:picMkLst>
        </pc:picChg>
      </pc:sldChg>
      <pc:sldChg chg="addSp delSp modSp">
        <pc:chgData name="Robert Soesman" userId="135c53e3-d514-4bb3-aea8-7bb8c1ac0af5" providerId="ADAL" clId="{36BD4154-3722-4EF5-A52D-9CA635BCF856}" dt="2019-09-23T13:51:54.271" v="5282" actId="1440"/>
        <pc:sldMkLst>
          <pc:docMk/>
          <pc:sldMk cId="758304973" sldId="281"/>
        </pc:sldMkLst>
        <pc:spChg chg="mod">
          <ac:chgData name="Robert Soesman" userId="135c53e3-d514-4bb3-aea8-7bb8c1ac0af5" providerId="ADAL" clId="{36BD4154-3722-4EF5-A52D-9CA635BCF856}" dt="2019-09-23T13:51:26.985" v="5276" actId="20577"/>
          <ac:spMkLst>
            <pc:docMk/>
            <pc:sldMk cId="758304973" sldId="281"/>
            <ac:spMk id="2" creationId="{C9B0C5C1-E5EA-4432-968A-32563D38EF38}"/>
          </ac:spMkLst>
        </pc:spChg>
        <pc:spChg chg="add del mod">
          <ac:chgData name="Robert Soesman" userId="135c53e3-d514-4bb3-aea8-7bb8c1ac0af5" providerId="ADAL" clId="{36BD4154-3722-4EF5-A52D-9CA635BCF856}" dt="2019-09-23T13:51:40.293" v="5277"/>
          <ac:spMkLst>
            <pc:docMk/>
            <pc:sldMk cId="758304973" sldId="281"/>
            <ac:spMk id="4" creationId="{FAF18450-03D5-43CC-9C6A-309EBA49ECC3}"/>
          </ac:spMkLst>
        </pc:spChg>
        <pc:picChg chg="del">
          <ac:chgData name="Robert Soesman" userId="135c53e3-d514-4bb3-aea8-7bb8c1ac0af5" providerId="ADAL" clId="{36BD4154-3722-4EF5-A52D-9CA635BCF856}" dt="2019-09-23T13:51:15.950" v="5248" actId="478"/>
          <ac:picMkLst>
            <pc:docMk/>
            <pc:sldMk cId="758304973" sldId="281"/>
            <ac:picMk id="5" creationId="{4B600F66-DA9B-42CD-9284-BF9D165264A7}"/>
          </ac:picMkLst>
        </pc:picChg>
        <pc:picChg chg="add mod">
          <ac:chgData name="Robert Soesman" userId="135c53e3-d514-4bb3-aea8-7bb8c1ac0af5" providerId="ADAL" clId="{36BD4154-3722-4EF5-A52D-9CA635BCF856}" dt="2019-09-23T13:51:54.271" v="5282" actId="1440"/>
          <ac:picMkLst>
            <pc:docMk/>
            <pc:sldMk cId="758304973" sldId="281"/>
            <ac:picMk id="6" creationId="{005865D6-DAAE-4454-A055-A4100DC522DB}"/>
          </ac:picMkLst>
        </pc:picChg>
      </pc:sldChg>
      <pc:sldChg chg="addSp delSp modSp add">
        <pc:chgData name="Robert Soesman" userId="135c53e3-d514-4bb3-aea8-7bb8c1ac0af5" providerId="ADAL" clId="{36BD4154-3722-4EF5-A52D-9CA635BCF856}" dt="2019-09-23T13:54:48.381" v="5313" actId="1076"/>
        <pc:sldMkLst>
          <pc:docMk/>
          <pc:sldMk cId="3516250289" sldId="282"/>
        </pc:sldMkLst>
        <pc:spChg chg="mod">
          <ac:chgData name="Robert Soesman" userId="135c53e3-d514-4bb3-aea8-7bb8c1ac0af5" providerId="ADAL" clId="{36BD4154-3722-4EF5-A52D-9CA635BCF856}" dt="2019-09-23T13:52:35.270" v="5306" actId="20577"/>
          <ac:spMkLst>
            <pc:docMk/>
            <pc:sldMk cId="3516250289" sldId="282"/>
            <ac:spMk id="2" creationId="{5A9BBAB1-AAB9-4106-BFB2-FA97695829D3}"/>
          </ac:spMkLst>
        </pc:spChg>
        <pc:spChg chg="del">
          <ac:chgData name="Robert Soesman" userId="135c53e3-d514-4bb3-aea8-7bb8c1ac0af5" providerId="ADAL" clId="{36BD4154-3722-4EF5-A52D-9CA635BCF856}" dt="2019-09-23T13:53:40.513" v="5307"/>
          <ac:spMkLst>
            <pc:docMk/>
            <pc:sldMk cId="3516250289" sldId="282"/>
            <ac:spMk id="3" creationId="{5FB43470-C92D-4755-96E6-3F14332EE651}"/>
          </ac:spMkLst>
        </pc:spChg>
        <pc:picChg chg="add mod">
          <ac:chgData name="Robert Soesman" userId="135c53e3-d514-4bb3-aea8-7bb8c1ac0af5" providerId="ADAL" clId="{36BD4154-3722-4EF5-A52D-9CA635BCF856}" dt="2019-09-23T13:54:48.381" v="5313" actId="1076"/>
          <ac:picMkLst>
            <pc:docMk/>
            <pc:sldMk cId="3516250289" sldId="282"/>
            <ac:picMk id="4" creationId="{C53FE1B3-9AA9-4395-9826-85B7E2814946}"/>
          </ac:picMkLst>
        </pc:picChg>
      </pc:sldChg>
      <pc:sldChg chg="addSp delSp modSp">
        <pc:chgData name="Robert Soesman" userId="135c53e3-d514-4bb3-aea8-7bb8c1ac0af5" providerId="ADAL" clId="{36BD4154-3722-4EF5-A52D-9CA635BCF856}" dt="2019-09-23T14:04:58.662" v="5371" actId="1076"/>
        <pc:sldMkLst>
          <pc:docMk/>
          <pc:sldMk cId="3354063777" sldId="283"/>
        </pc:sldMkLst>
        <pc:spChg chg="del mod">
          <ac:chgData name="Robert Soesman" userId="135c53e3-d514-4bb3-aea8-7bb8c1ac0af5" providerId="ADAL" clId="{36BD4154-3722-4EF5-A52D-9CA635BCF856}" dt="2019-09-23T14:04:52.441" v="5367" actId="478"/>
          <ac:spMkLst>
            <pc:docMk/>
            <pc:sldMk cId="3354063777" sldId="283"/>
            <ac:spMk id="5" creationId="{03148A80-A313-4BF8-851A-3AB033D5FE7E}"/>
          </ac:spMkLst>
        </pc:spChg>
        <pc:picChg chg="add mod modCrop">
          <ac:chgData name="Robert Soesman" userId="135c53e3-d514-4bb3-aea8-7bb8c1ac0af5" providerId="ADAL" clId="{36BD4154-3722-4EF5-A52D-9CA635BCF856}" dt="2019-09-23T14:04:58.662" v="5371" actId="1076"/>
          <ac:picMkLst>
            <pc:docMk/>
            <pc:sldMk cId="3354063777" sldId="283"/>
            <ac:picMk id="2" creationId="{E66E3ED1-4AC5-42B0-8A90-4E5BB9D31EB0}"/>
          </ac:picMkLst>
        </pc:picChg>
        <pc:picChg chg="del">
          <ac:chgData name="Robert Soesman" userId="135c53e3-d514-4bb3-aea8-7bb8c1ac0af5" providerId="ADAL" clId="{36BD4154-3722-4EF5-A52D-9CA635BCF856}" dt="2019-09-23T14:03:37.319" v="5356" actId="478"/>
          <ac:picMkLst>
            <pc:docMk/>
            <pc:sldMk cId="3354063777" sldId="283"/>
            <ac:picMk id="4" creationId="{777B72A0-80F4-46FF-AD50-36116B0B371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2F438-5C15-46EA-A627-1D474FC53D3F}" type="datetimeFigureOut">
              <a:rPr lang="nl-NL" smtClean="0"/>
              <a:t>23-9-2019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58120-FAAA-46C3-9911-058E4C98FF7E}" type="slidenum">
              <a:rPr lang="nl-NL" smtClean="0"/>
              <a:t>‹nr.›</a:t>
            </a:fld>
            <a:endParaRPr lang="nl-NL"/>
          </a:p>
        </p:txBody>
      </p:sp>
    </p:spTree>
    <p:extLst>
      <p:ext uri="{BB962C8B-B14F-4D97-AF65-F5344CB8AC3E}">
        <p14:creationId xmlns:p14="http://schemas.microsoft.com/office/powerpoint/2010/main" val="3361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39299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239036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87547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814B29C-9D1F-3D43-9B6D-1D140C974B20}"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4035418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814B29C-9D1F-3D43-9B6D-1D140C974B20}"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61070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5814B29C-9D1F-3D43-9B6D-1D140C974B20}"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90863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814B29C-9D1F-3D43-9B6D-1D140C974B20}" type="datetimeFigureOut">
              <a:rPr lang="en-US" smtClean="0"/>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4946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5814B29C-9D1F-3D43-9B6D-1D140C974B20}" type="datetimeFigureOut">
              <a:rPr lang="en-US" smtClean="0"/>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259529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4B29C-9D1F-3D43-9B6D-1D140C974B20}" type="datetimeFigureOut">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59065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5814B29C-9D1F-3D43-9B6D-1D140C974B20}"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81786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5814B29C-9D1F-3D43-9B6D-1D140C974B20}"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02457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4B29C-9D1F-3D43-9B6D-1D140C974B20}" type="datetimeFigureOut">
              <a:rPr lang="en-US" smtClean="0"/>
              <a:t>9/23/2019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2AA20-3C7A-5C4F-899D-B6C6F202926B}" type="slidenum">
              <a:rPr lang="en-US" smtClean="0"/>
              <a:t>‹nr.›</a:t>
            </a:fld>
            <a:endParaRPr lang="en-US"/>
          </a:p>
        </p:txBody>
      </p:sp>
    </p:spTree>
    <p:extLst>
      <p:ext uri="{BB962C8B-B14F-4D97-AF65-F5344CB8AC3E}">
        <p14:creationId xmlns:p14="http://schemas.microsoft.com/office/powerpoint/2010/main" val="349592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https://www.youtube.com/embed/aM7uHeEdOm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22988" y="2132493"/>
            <a:ext cx="4934164" cy="584775"/>
          </a:xfrm>
          <a:prstGeom prst="rect">
            <a:avLst/>
          </a:prstGeom>
          <a:noFill/>
        </p:spPr>
        <p:txBody>
          <a:bodyPr wrap="square" rtlCol="0">
            <a:spAutoFit/>
          </a:bodyPr>
          <a:lstStyle/>
          <a:p>
            <a:r>
              <a:rPr lang="en-US" sz="3200" b="1" dirty="0" err="1">
                <a:latin typeface="Arial"/>
                <a:cs typeface="Arial"/>
              </a:rPr>
              <a:t>Periode</a:t>
            </a:r>
            <a:r>
              <a:rPr lang="en-US" sz="3200" b="1" dirty="0">
                <a:latin typeface="Arial"/>
                <a:cs typeface="Arial"/>
              </a:rPr>
              <a:t> 7: </a:t>
            </a:r>
            <a:r>
              <a:rPr lang="en-US" sz="3200" b="1" dirty="0" err="1">
                <a:latin typeface="Arial"/>
                <a:cs typeface="Arial"/>
              </a:rPr>
              <a:t>Solderen</a:t>
            </a:r>
            <a:endParaRPr lang="en-US" sz="3200" b="1" dirty="0">
              <a:latin typeface="Arial"/>
              <a:cs typeface="Arial"/>
            </a:endParaRPr>
          </a:p>
        </p:txBody>
      </p:sp>
      <p:pic>
        <p:nvPicPr>
          <p:cNvPr id="3" name="Afbeelding 2">
            <a:extLst>
              <a:ext uri="{FF2B5EF4-FFF2-40B4-BE49-F238E27FC236}">
                <a16:creationId xmlns:a16="http://schemas.microsoft.com/office/drawing/2014/main" id="{F2BBAD99-9CA0-4A7F-9461-0BB247C2158E}"/>
              </a:ext>
            </a:extLst>
          </p:cNvPr>
          <p:cNvPicPr>
            <a:picLocks noChangeAspect="1"/>
          </p:cNvPicPr>
          <p:nvPr/>
        </p:nvPicPr>
        <p:blipFill>
          <a:blip r:embed="rId2"/>
          <a:stretch>
            <a:fillRect/>
          </a:stretch>
        </p:blipFill>
        <p:spPr>
          <a:xfrm>
            <a:off x="4033727" y="512953"/>
            <a:ext cx="4238404" cy="943707"/>
          </a:xfrm>
          <a:prstGeom prst="rect">
            <a:avLst/>
          </a:prstGeom>
        </p:spPr>
      </p:pic>
      <p:pic>
        <p:nvPicPr>
          <p:cNvPr id="8" name="Afbeelding 7">
            <a:extLst>
              <a:ext uri="{FF2B5EF4-FFF2-40B4-BE49-F238E27FC236}">
                <a16:creationId xmlns:a16="http://schemas.microsoft.com/office/drawing/2014/main" id="{3BFF58BA-7ADA-4892-A101-CE40E3E35BCB}"/>
              </a:ext>
            </a:extLst>
          </p:cNvPr>
          <p:cNvPicPr>
            <a:picLocks noChangeAspect="1"/>
          </p:cNvPicPr>
          <p:nvPr/>
        </p:nvPicPr>
        <p:blipFill>
          <a:blip r:embed="rId3"/>
          <a:stretch>
            <a:fillRect/>
          </a:stretch>
        </p:blipFill>
        <p:spPr>
          <a:xfrm>
            <a:off x="861127" y="3206824"/>
            <a:ext cx="3270472" cy="2449697"/>
          </a:xfrm>
          <a:prstGeom prst="rect">
            <a:avLst/>
          </a:prstGeom>
        </p:spPr>
      </p:pic>
      <p:pic>
        <p:nvPicPr>
          <p:cNvPr id="9" name="Afbeelding 8">
            <a:extLst>
              <a:ext uri="{FF2B5EF4-FFF2-40B4-BE49-F238E27FC236}">
                <a16:creationId xmlns:a16="http://schemas.microsoft.com/office/drawing/2014/main" id="{BD5769A2-D479-4193-BA9E-630F8469E26A}"/>
              </a:ext>
            </a:extLst>
          </p:cNvPr>
          <p:cNvPicPr>
            <a:picLocks noChangeAspect="1"/>
          </p:cNvPicPr>
          <p:nvPr/>
        </p:nvPicPr>
        <p:blipFill>
          <a:blip r:embed="rId4"/>
          <a:stretch>
            <a:fillRect/>
          </a:stretch>
        </p:blipFill>
        <p:spPr>
          <a:xfrm>
            <a:off x="4572000" y="3069792"/>
            <a:ext cx="3615181" cy="2707896"/>
          </a:xfrm>
          <a:prstGeom prst="rect">
            <a:avLst/>
          </a:prstGeom>
        </p:spPr>
      </p:pic>
    </p:spTree>
    <p:extLst>
      <p:ext uri="{BB962C8B-B14F-4D97-AF65-F5344CB8AC3E}">
        <p14:creationId xmlns:p14="http://schemas.microsoft.com/office/powerpoint/2010/main" val="924312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BBAB1-AAB9-4106-BFB2-FA97695829D3}"/>
              </a:ext>
            </a:extLst>
          </p:cNvPr>
          <p:cNvSpPr>
            <a:spLocks noGrp="1"/>
          </p:cNvSpPr>
          <p:nvPr>
            <p:ph type="title"/>
          </p:nvPr>
        </p:nvSpPr>
        <p:spPr/>
        <p:txBody>
          <a:bodyPr/>
          <a:lstStyle/>
          <a:p>
            <a:r>
              <a:rPr lang="nl-NL" dirty="0"/>
              <a:t>Praktijk zacht solderen</a:t>
            </a:r>
          </a:p>
        </p:txBody>
      </p:sp>
      <p:pic>
        <p:nvPicPr>
          <p:cNvPr id="4" name="Tijdelijke aanduiding voor inhoud 3">
            <a:extLst>
              <a:ext uri="{FF2B5EF4-FFF2-40B4-BE49-F238E27FC236}">
                <a16:creationId xmlns:a16="http://schemas.microsoft.com/office/drawing/2014/main" id="{C53FE1B3-9AA9-4395-9826-85B7E2814946}"/>
              </a:ext>
            </a:extLst>
          </p:cNvPr>
          <p:cNvPicPr>
            <a:picLocks noGrp="1" noChangeAspect="1"/>
          </p:cNvPicPr>
          <p:nvPr>
            <p:ph idx="1"/>
          </p:nvPr>
        </p:nvPicPr>
        <p:blipFill>
          <a:blip r:embed="rId2"/>
          <a:stretch>
            <a:fillRect/>
          </a:stretch>
        </p:blipFill>
        <p:spPr>
          <a:xfrm>
            <a:off x="1554691" y="1417638"/>
            <a:ext cx="6034617" cy="4525963"/>
          </a:xfrm>
          <a:prstGeom prst="rect">
            <a:avLst/>
          </a:prstGeom>
        </p:spPr>
      </p:pic>
    </p:spTree>
    <p:extLst>
      <p:ext uri="{BB962C8B-B14F-4D97-AF65-F5344CB8AC3E}">
        <p14:creationId xmlns:p14="http://schemas.microsoft.com/office/powerpoint/2010/main" val="351625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925415" y="2449105"/>
            <a:ext cx="6272257" cy="4021326"/>
          </a:xfrm>
          <a:prstGeom prst="rect">
            <a:avLst/>
          </a:prstGeom>
        </p:spPr>
      </p:pic>
      <p:sp>
        <p:nvSpPr>
          <p:cNvPr id="4" name="Tekstvak 3">
            <a:extLst>
              <a:ext uri="{FF2B5EF4-FFF2-40B4-BE49-F238E27FC236}">
                <a16:creationId xmlns:a16="http://schemas.microsoft.com/office/drawing/2014/main" id="{F76C5ED1-A722-429F-A678-0785113230EE}"/>
              </a:ext>
            </a:extLst>
          </p:cNvPr>
          <p:cNvSpPr txBox="1"/>
          <p:nvPr/>
        </p:nvSpPr>
        <p:spPr>
          <a:xfrm>
            <a:off x="840353" y="1021323"/>
            <a:ext cx="6772557" cy="1200329"/>
          </a:xfrm>
          <a:prstGeom prst="rect">
            <a:avLst/>
          </a:prstGeom>
          <a:noFill/>
        </p:spPr>
        <p:txBody>
          <a:bodyPr wrap="square" rtlCol="0">
            <a:spAutoFit/>
          </a:bodyPr>
          <a:lstStyle/>
          <a:p>
            <a:r>
              <a:rPr lang="nl-NL" dirty="0"/>
              <a:t>Het vertinnen van draden is een simpel soldeerklusje, maar als je niet weet hoe het werkt…. Daarom een kort stappenplan hoe je draden vertint met wat begeleidende foto’s. Strip eerst de draad kaal, niet te kort, liever iets te lang.</a:t>
            </a:r>
          </a:p>
        </p:txBody>
      </p:sp>
    </p:spTree>
    <p:extLst>
      <p:ext uri="{BB962C8B-B14F-4D97-AF65-F5344CB8AC3E}">
        <p14:creationId xmlns:p14="http://schemas.microsoft.com/office/powerpoint/2010/main" val="407837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064516" y="2179125"/>
            <a:ext cx="6707804" cy="4190677"/>
          </a:xfrm>
          <a:prstGeom prst="rect">
            <a:avLst/>
          </a:prstGeom>
        </p:spPr>
      </p:pic>
      <p:sp>
        <p:nvSpPr>
          <p:cNvPr id="2" name="Tekstvak 1">
            <a:extLst>
              <a:ext uri="{FF2B5EF4-FFF2-40B4-BE49-F238E27FC236}">
                <a16:creationId xmlns:a16="http://schemas.microsoft.com/office/drawing/2014/main" id="{5CD7290F-6E52-420E-BDCF-26AD995A67B5}"/>
              </a:ext>
            </a:extLst>
          </p:cNvPr>
          <p:cNvSpPr txBox="1"/>
          <p:nvPr/>
        </p:nvSpPr>
        <p:spPr>
          <a:xfrm>
            <a:off x="962836" y="1222744"/>
            <a:ext cx="6911163" cy="646331"/>
          </a:xfrm>
          <a:prstGeom prst="rect">
            <a:avLst/>
          </a:prstGeom>
          <a:noFill/>
        </p:spPr>
        <p:txBody>
          <a:bodyPr wrap="square" rtlCol="0">
            <a:spAutoFit/>
          </a:bodyPr>
          <a:lstStyle/>
          <a:p>
            <a:r>
              <a:rPr lang="nl-NL" dirty="0"/>
              <a:t>Verdraai nu voorzichtig het einde van de draad zodat het mooi om elkaar heen draait als een kleine wokkel</a:t>
            </a:r>
          </a:p>
        </p:txBody>
      </p:sp>
    </p:spTree>
    <p:extLst>
      <p:ext uri="{BB962C8B-B14F-4D97-AF65-F5344CB8AC3E}">
        <p14:creationId xmlns:p14="http://schemas.microsoft.com/office/powerpoint/2010/main" val="214521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072171" y="2212543"/>
            <a:ext cx="6374603" cy="3955781"/>
          </a:xfrm>
          <a:prstGeom prst="rect">
            <a:avLst/>
          </a:prstGeom>
        </p:spPr>
      </p:pic>
      <p:sp>
        <p:nvSpPr>
          <p:cNvPr id="4" name="Tekstvak 3">
            <a:extLst>
              <a:ext uri="{FF2B5EF4-FFF2-40B4-BE49-F238E27FC236}">
                <a16:creationId xmlns:a16="http://schemas.microsoft.com/office/drawing/2014/main" id="{97AA96D2-A564-4811-BDF2-60AACAA8AAC1}"/>
              </a:ext>
            </a:extLst>
          </p:cNvPr>
          <p:cNvSpPr txBox="1"/>
          <p:nvPr/>
        </p:nvSpPr>
        <p:spPr>
          <a:xfrm>
            <a:off x="1072171" y="1199225"/>
            <a:ext cx="6997941" cy="646331"/>
          </a:xfrm>
          <a:prstGeom prst="rect">
            <a:avLst/>
          </a:prstGeom>
          <a:noFill/>
        </p:spPr>
        <p:txBody>
          <a:bodyPr wrap="square" rtlCol="0">
            <a:spAutoFit/>
          </a:bodyPr>
          <a:lstStyle/>
          <a:p>
            <a:r>
              <a:rPr lang="nl-NL" dirty="0"/>
              <a:t>Als je goed kijkt heb je nu een netjes in elkaar gedraaid bosje draden zonder uitstekende aders.</a:t>
            </a:r>
          </a:p>
        </p:txBody>
      </p:sp>
    </p:spTree>
    <p:extLst>
      <p:ext uri="{BB962C8B-B14F-4D97-AF65-F5344CB8AC3E}">
        <p14:creationId xmlns:p14="http://schemas.microsoft.com/office/powerpoint/2010/main" val="159217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238815" y="2109591"/>
            <a:ext cx="6666369" cy="4218042"/>
          </a:xfrm>
          <a:prstGeom prst="rect">
            <a:avLst/>
          </a:prstGeom>
        </p:spPr>
      </p:pic>
      <p:sp>
        <p:nvSpPr>
          <p:cNvPr id="4" name="Tekstvak 3">
            <a:extLst>
              <a:ext uri="{FF2B5EF4-FFF2-40B4-BE49-F238E27FC236}">
                <a16:creationId xmlns:a16="http://schemas.microsoft.com/office/drawing/2014/main" id="{5FF2C25E-34FB-4D88-AA05-5068F1DBF122}"/>
              </a:ext>
            </a:extLst>
          </p:cNvPr>
          <p:cNvSpPr txBox="1"/>
          <p:nvPr/>
        </p:nvSpPr>
        <p:spPr>
          <a:xfrm>
            <a:off x="1147229" y="1066280"/>
            <a:ext cx="6911163" cy="923330"/>
          </a:xfrm>
          <a:prstGeom prst="rect">
            <a:avLst/>
          </a:prstGeom>
          <a:noFill/>
        </p:spPr>
        <p:txBody>
          <a:bodyPr wrap="square" rtlCol="0">
            <a:spAutoFit/>
          </a:bodyPr>
          <a:lstStyle/>
          <a:p>
            <a:r>
              <a:rPr lang="nl-NL" dirty="0"/>
              <a:t>Doe nu een beetje (!) soldeer op het uiteinde van je soldeerbout, zodat deze glimt van de soldeer, maar ook dat er geen druppen soldeer aan blijft hangen. Een beetje is echt voldoende.</a:t>
            </a:r>
          </a:p>
        </p:txBody>
      </p:sp>
    </p:spTree>
    <p:extLst>
      <p:ext uri="{BB962C8B-B14F-4D97-AF65-F5344CB8AC3E}">
        <p14:creationId xmlns:p14="http://schemas.microsoft.com/office/powerpoint/2010/main" val="2640607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180214" y="1753928"/>
            <a:ext cx="6766682" cy="4337265"/>
          </a:xfrm>
          <a:prstGeom prst="rect">
            <a:avLst/>
          </a:prstGeom>
        </p:spPr>
      </p:pic>
      <p:sp>
        <p:nvSpPr>
          <p:cNvPr id="4" name="Tekstvak 3">
            <a:extLst>
              <a:ext uri="{FF2B5EF4-FFF2-40B4-BE49-F238E27FC236}">
                <a16:creationId xmlns:a16="http://schemas.microsoft.com/office/drawing/2014/main" id="{978B6FBE-5F01-46D5-810E-212B57ED7715}"/>
              </a:ext>
            </a:extLst>
          </p:cNvPr>
          <p:cNvSpPr txBox="1"/>
          <p:nvPr/>
        </p:nvSpPr>
        <p:spPr>
          <a:xfrm>
            <a:off x="1180214" y="1195941"/>
            <a:ext cx="6358270" cy="369332"/>
          </a:xfrm>
          <a:prstGeom prst="rect">
            <a:avLst/>
          </a:prstGeom>
          <a:noFill/>
        </p:spPr>
        <p:txBody>
          <a:bodyPr wrap="square" rtlCol="0">
            <a:spAutoFit/>
          </a:bodyPr>
          <a:lstStyle/>
          <a:p>
            <a:r>
              <a:rPr lang="nl-NL" dirty="0"/>
              <a:t>Houdt nu het draadeind op de soldeerbout.</a:t>
            </a:r>
          </a:p>
        </p:txBody>
      </p:sp>
    </p:spTree>
    <p:extLst>
      <p:ext uri="{BB962C8B-B14F-4D97-AF65-F5344CB8AC3E}">
        <p14:creationId xmlns:p14="http://schemas.microsoft.com/office/powerpoint/2010/main" val="382216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987264" y="2241119"/>
            <a:ext cx="6895414" cy="4299165"/>
          </a:xfrm>
          <a:prstGeom prst="rect">
            <a:avLst/>
          </a:prstGeom>
        </p:spPr>
      </p:pic>
      <p:sp>
        <p:nvSpPr>
          <p:cNvPr id="4" name="Tekstvak 3">
            <a:extLst>
              <a:ext uri="{FF2B5EF4-FFF2-40B4-BE49-F238E27FC236}">
                <a16:creationId xmlns:a16="http://schemas.microsoft.com/office/drawing/2014/main" id="{00FC5B43-6934-4E9B-90A8-08A35792362E}"/>
              </a:ext>
            </a:extLst>
          </p:cNvPr>
          <p:cNvSpPr txBox="1"/>
          <p:nvPr/>
        </p:nvSpPr>
        <p:spPr>
          <a:xfrm>
            <a:off x="987264" y="1071923"/>
            <a:ext cx="6895414" cy="646331"/>
          </a:xfrm>
          <a:prstGeom prst="rect">
            <a:avLst/>
          </a:prstGeom>
          <a:noFill/>
        </p:spPr>
        <p:txBody>
          <a:bodyPr wrap="square" rtlCol="0">
            <a:spAutoFit/>
          </a:bodyPr>
          <a:lstStyle/>
          <a:p>
            <a:r>
              <a:rPr lang="nl-NL" dirty="0"/>
              <a:t>En doe daarna de soldeer op de draad (niet op de soldeerpunt!) zodat de soldeer door de aders van de draad naar de soldeerpunt toe trekt.</a:t>
            </a:r>
          </a:p>
        </p:txBody>
      </p:sp>
    </p:spTree>
    <p:extLst>
      <p:ext uri="{BB962C8B-B14F-4D97-AF65-F5344CB8AC3E}">
        <p14:creationId xmlns:p14="http://schemas.microsoft.com/office/powerpoint/2010/main" val="1014275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057871" y="2310296"/>
            <a:ext cx="6452188" cy="4121500"/>
          </a:xfrm>
          <a:prstGeom prst="rect">
            <a:avLst/>
          </a:prstGeom>
        </p:spPr>
      </p:pic>
      <p:sp>
        <p:nvSpPr>
          <p:cNvPr id="4" name="Tekstvak 3">
            <a:extLst>
              <a:ext uri="{FF2B5EF4-FFF2-40B4-BE49-F238E27FC236}">
                <a16:creationId xmlns:a16="http://schemas.microsoft.com/office/drawing/2014/main" id="{65F9A338-76A9-4275-ADAD-F930B43B5116}"/>
              </a:ext>
            </a:extLst>
          </p:cNvPr>
          <p:cNvSpPr txBox="1"/>
          <p:nvPr/>
        </p:nvSpPr>
        <p:spPr>
          <a:xfrm>
            <a:off x="1102137" y="1333258"/>
            <a:ext cx="6363655" cy="646331"/>
          </a:xfrm>
          <a:prstGeom prst="rect">
            <a:avLst/>
          </a:prstGeom>
          <a:noFill/>
        </p:spPr>
        <p:txBody>
          <a:bodyPr wrap="square" rtlCol="0">
            <a:spAutoFit/>
          </a:bodyPr>
          <a:lstStyle/>
          <a:p>
            <a:r>
              <a:rPr lang="nl-NL" dirty="0"/>
              <a:t>Als het goed is zal de soldeer overal doorheen getrokken zijn, zie je de aders nog wel zitten, en glimt de soldering je tegemoet.</a:t>
            </a:r>
          </a:p>
        </p:txBody>
      </p:sp>
    </p:spTree>
    <p:extLst>
      <p:ext uri="{BB962C8B-B14F-4D97-AF65-F5344CB8AC3E}">
        <p14:creationId xmlns:p14="http://schemas.microsoft.com/office/powerpoint/2010/main" val="261478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425844" y="3291048"/>
            <a:ext cx="5709673" cy="4273604"/>
          </a:xfrm>
          <a:prstGeom prst="rect">
            <a:avLst/>
          </a:prstGeom>
        </p:spPr>
      </p:pic>
      <p:sp>
        <p:nvSpPr>
          <p:cNvPr id="2" name="Tekstvak 1">
            <a:extLst>
              <a:ext uri="{FF2B5EF4-FFF2-40B4-BE49-F238E27FC236}">
                <a16:creationId xmlns:a16="http://schemas.microsoft.com/office/drawing/2014/main" id="{746E13C5-4CBB-4ACF-8F41-6D6E5130989E}"/>
              </a:ext>
            </a:extLst>
          </p:cNvPr>
          <p:cNvSpPr txBox="1"/>
          <p:nvPr/>
        </p:nvSpPr>
        <p:spPr>
          <a:xfrm>
            <a:off x="1212112" y="1084521"/>
            <a:ext cx="5709673" cy="2031325"/>
          </a:xfrm>
          <a:prstGeom prst="rect">
            <a:avLst/>
          </a:prstGeom>
          <a:noFill/>
        </p:spPr>
        <p:txBody>
          <a:bodyPr wrap="square" rtlCol="0">
            <a:spAutoFit/>
          </a:bodyPr>
          <a:lstStyle/>
          <a:p>
            <a:r>
              <a:rPr lang="nl-NL" b="1" dirty="0"/>
              <a:t>Hoe werkt krimpkous?</a:t>
            </a:r>
          </a:p>
          <a:p>
            <a:r>
              <a:rPr lang="nl-NL" dirty="0"/>
              <a:t>Krimpkous bestaat uit speciaal behandelde kunststof. In plaats van dat deze kunststof op een bepaalde temperatuur smelt, blijven boven deze temperatuur de moleculen verbonden door bepaalde atoomverbindingen die het materiaal als het ware terugtrekken naar de oorspronkelijke vorm.</a:t>
            </a:r>
          </a:p>
        </p:txBody>
      </p:sp>
    </p:spTree>
    <p:extLst>
      <p:ext uri="{BB962C8B-B14F-4D97-AF65-F5344CB8AC3E}">
        <p14:creationId xmlns:p14="http://schemas.microsoft.com/office/powerpoint/2010/main" val="270364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3148A80-A313-4BF8-851A-3AB033D5FE7E}"/>
              </a:ext>
            </a:extLst>
          </p:cNvPr>
          <p:cNvSpPr txBox="1"/>
          <p:nvPr/>
        </p:nvSpPr>
        <p:spPr>
          <a:xfrm>
            <a:off x="1297172" y="1233377"/>
            <a:ext cx="5890437" cy="2308324"/>
          </a:xfrm>
          <a:prstGeom prst="rect">
            <a:avLst/>
          </a:prstGeom>
          <a:noFill/>
        </p:spPr>
        <p:txBody>
          <a:bodyPr wrap="square" rtlCol="0">
            <a:spAutoFit/>
          </a:bodyPr>
          <a:lstStyle/>
          <a:p>
            <a:r>
              <a:rPr lang="nl-NL" dirty="0"/>
              <a:t>Van een lengte wordt een stukje krimpkous op maat geknipt, dit wordt over de te isoleren, te beschermen of te bundelen verbinding, draden, contacten of batterijen geschoven. </a:t>
            </a:r>
          </a:p>
          <a:p>
            <a:endParaRPr lang="nl-NL" dirty="0"/>
          </a:p>
          <a:p>
            <a:r>
              <a:rPr lang="nl-NL" dirty="0"/>
              <a:t>Als het materiaal hierna kortstondig wordt verhit, krimpt het nauwsluitend om de te verpakken delen. Zo beschermt het de contacten en de elektronica tegen kortsluiting en bewegingsslijtage.</a:t>
            </a:r>
          </a:p>
        </p:txBody>
      </p:sp>
      <p:pic>
        <p:nvPicPr>
          <p:cNvPr id="4" name="Afbeelding 3">
            <a:extLst>
              <a:ext uri="{FF2B5EF4-FFF2-40B4-BE49-F238E27FC236}">
                <a16:creationId xmlns:a16="http://schemas.microsoft.com/office/drawing/2014/main" id="{777B72A0-80F4-46FF-AD50-36116B0B3714}"/>
              </a:ext>
            </a:extLst>
          </p:cNvPr>
          <p:cNvPicPr>
            <a:picLocks noChangeAspect="1"/>
          </p:cNvPicPr>
          <p:nvPr/>
        </p:nvPicPr>
        <p:blipFill>
          <a:blip r:embed="rId2"/>
          <a:stretch>
            <a:fillRect/>
          </a:stretch>
        </p:blipFill>
        <p:spPr>
          <a:xfrm>
            <a:off x="2296632" y="3541701"/>
            <a:ext cx="4143153" cy="3107365"/>
          </a:xfrm>
          <a:prstGeom prst="rect">
            <a:avLst/>
          </a:prstGeom>
        </p:spPr>
      </p:pic>
    </p:spTree>
    <p:extLst>
      <p:ext uri="{BB962C8B-B14F-4D97-AF65-F5344CB8AC3E}">
        <p14:creationId xmlns:p14="http://schemas.microsoft.com/office/powerpoint/2010/main" val="38307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0C5C1-E5EA-4432-968A-32563D38EF38}"/>
              </a:ext>
            </a:extLst>
          </p:cNvPr>
          <p:cNvSpPr>
            <a:spLocks noGrp="1"/>
          </p:cNvSpPr>
          <p:nvPr>
            <p:ph type="title"/>
          </p:nvPr>
        </p:nvSpPr>
        <p:spPr/>
        <p:txBody>
          <a:bodyPr/>
          <a:lstStyle/>
          <a:p>
            <a:r>
              <a:rPr lang="nl-NL" dirty="0"/>
              <a:t>Wat is solderen?</a:t>
            </a:r>
          </a:p>
        </p:txBody>
      </p:sp>
      <p:sp>
        <p:nvSpPr>
          <p:cNvPr id="3" name="Tijdelijke aanduiding voor inhoud 2">
            <a:extLst>
              <a:ext uri="{FF2B5EF4-FFF2-40B4-BE49-F238E27FC236}">
                <a16:creationId xmlns:a16="http://schemas.microsoft.com/office/drawing/2014/main" id="{115FA553-C690-4F75-B915-7B1E06F52820}"/>
              </a:ext>
            </a:extLst>
          </p:cNvPr>
          <p:cNvSpPr>
            <a:spLocks noGrp="1"/>
          </p:cNvSpPr>
          <p:nvPr>
            <p:ph idx="1"/>
          </p:nvPr>
        </p:nvSpPr>
        <p:spPr/>
        <p:txBody>
          <a:bodyPr>
            <a:normAutofit fontScale="85000" lnSpcReduction="10000"/>
          </a:bodyPr>
          <a:lstStyle/>
          <a:p>
            <a:pPr marL="0" indent="0">
              <a:buNone/>
            </a:pPr>
            <a:r>
              <a:rPr lang="nl-NL" dirty="0"/>
              <a:t>Solderen is een soort ‘lijmen’ waarbij gesmolten metaal de lijm is. De sterkte van de soldeerverbinding is, net als bij lijmen, groter als het oppervlak groter is. Als de twee te solderen delen zo dicht mogelijk op elkaar zitten, met zo weinig mogelijk soldeer er tussen, dan is de verbinding ook sterker.</a:t>
            </a:r>
          </a:p>
          <a:p>
            <a:pPr marL="0" indent="0">
              <a:buNone/>
            </a:pPr>
            <a:endParaRPr lang="nl-NL" dirty="0"/>
          </a:p>
          <a:p>
            <a:pPr marL="0" indent="0">
              <a:buNone/>
            </a:pPr>
            <a:r>
              <a:rPr lang="nl-NL" dirty="0"/>
              <a:t>Er is een verschil tussen solderen en lassen. Bij lassen smelt het materiaal van je werkstuk ook, bij solderen smelt alleen het soldeer. Dat soldeer is meestal een legering (mengsel) van </a:t>
            </a:r>
            <a:r>
              <a:rPr lang="nl-NL" dirty="0" err="1"/>
              <a:t>tn</a:t>
            </a:r>
            <a:r>
              <a:rPr lang="nl-NL" dirty="0"/>
              <a:t> met lood of tin met zilver.</a:t>
            </a:r>
          </a:p>
        </p:txBody>
      </p:sp>
    </p:spTree>
    <p:extLst>
      <p:ext uri="{BB962C8B-B14F-4D97-AF65-F5344CB8AC3E}">
        <p14:creationId xmlns:p14="http://schemas.microsoft.com/office/powerpoint/2010/main" val="369229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a:hlinkClick r:id="" action="ppaction://media"/>
            <a:extLst>
              <a:ext uri="{FF2B5EF4-FFF2-40B4-BE49-F238E27FC236}">
                <a16:creationId xmlns:a16="http://schemas.microsoft.com/office/drawing/2014/main" id="{E55D77A3-8C02-4535-9542-EA5440584D09}"/>
              </a:ext>
            </a:extLst>
          </p:cNvPr>
          <p:cNvPicPr>
            <a:picLocks noRot="1" noChangeAspect="1"/>
          </p:cNvPicPr>
          <p:nvPr>
            <a:videoFile r:link="rId1"/>
          </p:nvPr>
        </p:nvPicPr>
        <p:blipFill>
          <a:blip r:embed="rId3"/>
          <a:stretch>
            <a:fillRect/>
          </a:stretch>
        </p:blipFill>
        <p:spPr>
          <a:xfrm>
            <a:off x="318977" y="1036674"/>
            <a:ext cx="8506046" cy="4784651"/>
          </a:xfrm>
          <a:prstGeom prst="rect">
            <a:avLst/>
          </a:prstGeom>
        </p:spPr>
      </p:pic>
    </p:spTree>
    <p:extLst>
      <p:ext uri="{BB962C8B-B14F-4D97-AF65-F5344CB8AC3E}">
        <p14:creationId xmlns:p14="http://schemas.microsoft.com/office/powerpoint/2010/main" val="3955698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66E3ED1-4AC5-42B0-8A90-4E5BB9D31EB0}"/>
              </a:ext>
            </a:extLst>
          </p:cNvPr>
          <p:cNvPicPr>
            <a:picLocks noChangeAspect="1"/>
          </p:cNvPicPr>
          <p:nvPr/>
        </p:nvPicPr>
        <p:blipFill rotWithShape="1">
          <a:blip r:embed="rId2"/>
          <a:srcRect t="9400" b="14123"/>
          <a:stretch/>
        </p:blipFill>
        <p:spPr>
          <a:xfrm>
            <a:off x="742819" y="1073888"/>
            <a:ext cx="7658361" cy="4710223"/>
          </a:xfrm>
          <a:prstGeom prst="rect">
            <a:avLst/>
          </a:prstGeom>
        </p:spPr>
      </p:pic>
    </p:spTree>
    <p:extLst>
      <p:ext uri="{BB962C8B-B14F-4D97-AF65-F5344CB8AC3E}">
        <p14:creationId xmlns:p14="http://schemas.microsoft.com/office/powerpoint/2010/main" val="335406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0C5C1-E5EA-4432-968A-32563D38EF38}"/>
              </a:ext>
            </a:extLst>
          </p:cNvPr>
          <p:cNvSpPr>
            <a:spLocks noGrp="1"/>
          </p:cNvSpPr>
          <p:nvPr>
            <p:ph type="title"/>
          </p:nvPr>
        </p:nvSpPr>
        <p:spPr/>
        <p:txBody>
          <a:bodyPr/>
          <a:lstStyle/>
          <a:p>
            <a:r>
              <a:rPr lang="nl-NL" dirty="0"/>
              <a:t>Wat kan er gesoldeerd worden?</a:t>
            </a:r>
          </a:p>
        </p:txBody>
      </p:sp>
      <p:sp>
        <p:nvSpPr>
          <p:cNvPr id="3" name="Tijdelijke aanduiding voor inhoud 2">
            <a:extLst>
              <a:ext uri="{FF2B5EF4-FFF2-40B4-BE49-F238E27FC236}">
                <a16:creationId xmlns:a16="http://schemas.microsoft.com/office/drawing/2014/main" id="{115FA553-C690-4F75-B915-7B1E06F52820}"/>
              </a:ext>
            </a:extLst>
          </p:cNvPr>
          <p:cNvSpPr>
            <a:spLocks noGrp="1"/>
          </p:cNvSpPr>
          <p:nvPr>
            <p:ph idx="1"/>
          </p:nvPr>
        </p:nvSpPr>
        <p:spPr>
          <a:xfrm>
            <a:off x="457200" y="1600200"/>
            <a:ext cx="8229600" cy="2195623"/>
          </a:xfrm>
        </p:spPr>
        <p:txBody>
          <a:bodyPr>
            <a:normAutofit fontScale="85000" lnSpcReduction="10000"/>
          </a:bodyPr>
          <a:lstStyle/>
          <a:p>
            <a:pPr marL="0" indent="0">
              <a:buNone/>
            </a:pPr>
            <a:r>
              <a:rPr lang="nl-NL" dirty="0"/>
              <a:t>Niet alle metalen zijn met tin te solderen. Wat wél gaat is ijzer, blik, koper, messing, brons, zink, zilver etc. </a:t>
            </a:r>
          </a:p>
          <a:p>
            <a:pPr marL="0" indent="0">
              <a:buNone/>
            </a:pPr>
            <a:endParaRPr lang="nl-NL" dirty="0"/>
          </a:p>
          <a:p>
            <a:pPr marL="0" indent="0">
              <a:buNone/>
            </a:pPr>
            <a:r>
              <a:rPr lang="nl-NL" dirty="0"/>
              <a:t>Aluminium gaat niet zomaar, dat kan alleen met een speciaal vloeimiddel, verchroomde metalen ook niet.</a:t>
            </a:r>
          </a:p>
        </p:txBody>
      </p:sp>
      <p:pic>
        <p:nvPicPr>
          <p:cNvPr id="4" name="Afbeelding 3">
            <a:extLst>
              <a:ext uri="{FF2B5EF4-FFF2-40B4-BE49-F238E27FC236}">
                <a16:creationId xmlns:a16="http://schemas.microsoft.com/office/drawing/2014/main" id="{9F37D078-5AA7-4CA1-B9A9-21254A5758B6}"/>
              </a:ext>
            </a:extLst>
          </p:cNvPr>
          <p:cNvPicPr>
            <a:picLocks noChangeAspect="1"/>
          </p:cNvPicPr>
          <p:nvPr/>
        </p:nvPicPr>
        <p:blipFill>
          <a:blip r:embed="rId2"/>
          <a:stretch>
            <a:fillRect/>
          </a:stretch>
        </p:blipFill>
        <p:spPr>
          <a:xfrm>
            <a:off x="839971" y="3795823"/>
            <a:ext cx="2995723" cy="2995723"/>
          </a:xfrm>
          <a:prstGeom prst="rect">
            <a:avLst/>
          </a:prstGeom>
        </p:spPr>
      </p:pic>
      <p:pic>
        <p:nvPicPr>
          <p:cNvPr id="5" name="Afbeelding 4">
            <a:extLst>
              <a:ext uri="{FF2B5EF4-FFF2-40B4-BE49-F238E27FC236}">
                <a16:creationId xmlns:a16="http://schemas.microsoft.com/office/drawing/2014/main" id="{1EE5C74F-794E-47BF-AA6A-6B0BFDFB49F5}"/>
              </a:ext>
            </a:extLst>
          </p:cNvPr>
          <p:cNvPicPr>
            <a:picLocks noChangeAspect="1"/>
          </p:cNvPicPr>
          <p:nvPr/>
        </p:nvPicPr>
        <p:blipFill>
          <a:blip r:embed="rId3"/>
          <a:stretch>
            <a:fillRect/>
          </a:stretch>
        </p:blipFill>
        <p:spPr>
          <a:xfrm>
            <a:off x="4355808" y="3967752"/>
            <a:ext cx="2768006" cy="2768006"/>
          </a:xfrm>
          <a:prstGeom prst="rect">
            <a:avLst/>
          </a:prstGeom>
        </p:spPr>
      </p:pic>
    </p:spTree>
    <p:extLst>
      <p:ext uri="{BB962C8B-B14F-4D97-AF65-F5344CB8AC3E}">
        <p14:creationId xmlns:p14="http://schemas.microsoft.com/office/powerpoint/2010/main" val="354567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0C5C1-E5EA-4432-968A-32563D38EF38}"/>
              </a:ext>
            </a:extLst>
          </p:cNvPr>
          <p:cNvSpPr>
            <a:spLocks noGrp="1"/>
          </p:cNvSpPr>
          <p:nvPr>
            <p:ph type="title"/>
          </p:nvPr>
        </p:nvSpPr>
        <p:spPr/>
        <p:txBody>
          <a:bodyPr/>
          <a:lstStyle/>
          <a:p>
            <a:r>
              <a:rPr lang="nl-NL" dirty="0"/>
              <a:t>Twee mogelijkheden van solderen</a:t>
            </a:r>
          </a:p>
        </p:txBody>
      </p:sp>
      <p:sp>
        <p:nvSpPr>
          <p:cNvPr id="3" name="Tijdelijke aanduiding voor inhoud 2">
            <a:extLst>
              <a:ext uri="{FF2B5EF4-FFF2-40B4-BE49-F238E27FC236}">
                <a16:creationId xmlns:a16="http://schemas.microsoft.com/office/drawing/2014/main" id="{115FA553-C690-4F75-B915-7B1E06F52820}"/>
              </a:ext>
            </a:extLst>
          </p:cNvPr>
          <p:cNvSpPr>
            <a:spLocks noGrp="1"/>
          </p:cNvSpPr>
          <p:nvPr>
            <p:ph idx="1"/>
          </p:nvPr>
        </p:nvSpPr>
        <p:spPr>
          <a:xfrm>
            <a:off x="457200" y="1600200"/>
            <a:ext cx="8229600" cy="2195623"/>
          </a:xfrm>
        </p:spPr>
        <p:txBody>
          <a:bodyPr>
            <a:normAutofit fontScale="55000" lnSpcReduction="20000"/>
          </a:bodyPr>
          <a:lstStyle/>
          <a:p>
            <a:pPr marL="0" indent="0">
              <a:buNone/>
            </a:pPr>
            <a:r>
              <a:rPr lang="nl-NL" dirty="0"/>
              <a:t>Wanneer we een soldeerverbinding hebben die bij 90 tot 450 graden smelt hebben we het over zacht solderen. Hiervoor wordt een tin legering gebruikt. Deze verbinding is niet sterk maar wel waterdicht. Deze verbinding wordt toegepast door elektrische bedrading, waterleidingen, dakgoten enz.</a:t>
            </a:r>
          </a:p>
          <a:p>
            <a:pPr marL="0" indent="0">
              <a:buNone/>
            </a:pPr>
            <a:endParaRPr lang="nl-NL" dirty="0"/>
          </a:p>
          <a:p>
            <a:pPr marL="0" indent="0">
              <a:buNone/>
            </a:pPr>
            <a:r>
              <a:rPr lang="nl-NL" dirty="0"/>
              <a:t>Bij 450 tot 700 graden hebben we het over hard solderen. Deze soldeer bestaat uit een basis van koper, aluminium of zilver en geeft een sterke verbinding. Dit soldeermiddel wort gebruikt bij leidingen van b.v. de centrale verwarming of gasleiding, maar ook voor fietsonderdelen.</a:t>
            </a:r>
          </a:p>
        </p:txBody>
      </p:sp>
      <p:pic>
        <p:nvPicPr>
          <p:cNvPr id="4" name="Afbeelding 3">
            <a:extLst>
              <a:ext uri="{FF2B5EF4-FFF2-40B4-BE49-F238E27FC236}">
                <a16:creationId xmlns:a16="http://schemas.microsoft.com/office/drawing/2014/main" id="{56CB7A6D-4BBD-4E6C-8212-A907AA1BDDB3}"/>
              </a:ext>
            </a:extLst>
          </p:cNvPr>
          <p:cNvPicPr>
            <a:picLocks noChangeAspect="1"/>
          </p:cNvPicPr>
          <p:nvPr/>
        </p:nvPicPr>
        <p:blipFill>
          <a:blip r:embed="rId2"/>
          <a:stretch>
            <a:fillRect/>
          </a:stretch>
        </p:blipFill>
        <p:spPr>
          <a:xfrm>
            <a:off x="2144233" y="3795823"/>
            <a:ext cx="3841898" cy="2881424"/>
          </a:xfrm>
          <a:prstGeom prst="rect">
            <a:avLst/>
          </a:prstGeom>
        </p:spPr>
      </p:pic>
    </p:spTree>
    <p:extLst>
      <p:ext uri="{BB962C8B-B14F-4D97-AF65-F5344CB8AC3E}">
        <p14:creationId xmlns:p14="http://schemas.microsoft.com/office/powerpoint/2010/main" val="23561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0C5C1-E5EA-4432-968A-32563D38EF38}"/>
              </a:ext>
            </a:extLst>
          </p:cNvPr>
          <p:cNvSpPr>
            <a:spLocks noGrp="1"/>
          </p:cNvSpPr>
          <p:nvPr>
            <p:ph type="title"/>
          </p:nvPr>
        </p:nvSpPr>
        <p:spPr/>
        <p:txBody>
          <a:bodyPr/>
          <a:lstStyle/>
          <a:p>
            <a:r>
              <a:rPr lang="nl-NL" dirty="0"/>
              <a:t>Zacht solderen</a:t>
            </a:r>
          </a:p>
        </p:txBody>
      </p:sp>
      <p:sp>
        <p:nvSpPr>
          <p:cNvPr id="3" name="Tijdelijke aanduiding voor inhoud 2">
            <a:extLst>
              <a:ext uri="{FF2B5EF4-FFF2-40B4-BE49-F238E27FC236}">
                <a16:creationId xmlns:a16="http://schemas.microsoft.com/office/drawing/2014/main" id="{115FA553-C690-4F75-B915-7B1E06F52820}"/>
              </a:ext>
            </a:extLst>
          </p:cNvPr>
          <p:cNvSpPr>
            <a:spLocks noGrp="1"/>
          </p:cNvSpPr>
          <p:nvPr>
            <p:ph idx="1"/>
          </p:nvPr>
        </p:nvSpPr>
        <p:spPr>
          <a:xfrm>
            <a:off x="457200" y="1600200"/>
            <a:ext cx="8229600" cy="3918098"/>
          </a:xfrm>
        </p:spPr>
        <p:txBody>
          <a:bodyPr>
            <a:normAutofit fontScale="70000" lnSpcReduction="20000"/>
          </a:bodyPr>
          <a:lstStyle/>
          <a:p>
            <a:pPr marL="0" indent="0">
              <a:buNone/>
            </a:pPr>
            <a:r>
              <a:rPr lang="nl-NL" dirty="0"/>
              <a:t>Solderen wordt gedaan met een soldeerbout, gasbrander of een lasbrander. </a:t>
            </a:r>
          </a:p>
          <a:p>
            <a:pPr marL="0" indent="0">
              <a:buNone/>
            </a:pPr>
            <a:endParaRPr lang="nl-NL" dirty="0"/>
          </a:p>
          <a:p>
            <a:pPr marL="0" indent="0">
              <a:buNone/>
            </a:pPr>
            <a:r>
              <a:rPr lang="nl-NL" dirty="0"/>
              <a:t>Maak de delen op maat en vijl eventuele oneffenheden weg zodat de delen goed op of in elkaar passen.</a:t>
            </a:r>
          </a:p>
          <a:p>
            <a:pPr marL="0" indent="0">
              <a:buNone/>
            </a:pPr>
            <a:endParaRPr lang="nl-NL" dirty="0"/>
          </a:p>
          <a:p>
            <a:pPr marL="0" indent="0">
              <a:buNone/>
            </a:pPr>
            <a:r>
              <a:rPr lang="nl-NL" dirty="0"/>
              <a:t>Metaal moet goed schoon zijn en niet verroest, vettig of geoxideerd. Eventueel het metaal eerst even opschuren met fijn schuurpapier of schoonkrabben met een mesje.</a:t>
            </a:r>
          </a:p>
          <a:p>
            <a:pPr marL="0" indent="0">
              <a:buNone/>
            </a:pPr>
            <a:endParaRPr lang="nl-NL" dirty="0"/>
          </a:p>
          <a:p>
            <a:pPr marL="0" indent="0">
              <a:buNone/>
            </a:pPr>
            <a:r>
              <a:rPr lang="nl-NL" dirty="0"/>
              <a:t>Nu de te solderen delen insmeren met soldeer pasta of vloeistof.</a:t>
            </a:r>
          </a:p>
          <a:p>
            <a:pPr marL="0" indent="0">
              <a:buNone/>
            </a:pPr>
            <a:endParaRPr lang="nl-NL" dirty="0"/>
          </a:p>
        </p:txBody>
      </p:sp>
      <p:pic>
        <p:nvPicPr>
          <p:cNvPr id="4" name="Afbeelding 3">
            <a:extLst>
              <a:ext uri="{FF2B5EF4-FFF2-40B4-BE49-F238E27FC236}">
                <a16:creationId xmlns:a16="http://schemas.microsoft.com/office/drawing/2014/main" id="{BE5350E9-23C3-47F1-B1CE-A8FAF49898C5}"/>
              </a:ext>
            </a:extLst>
          </p:cNvPr>
          <p:cNvPicPr>
            <a:picLocks noChangeAspect="1"/>
          </p:cNvPicPr>
          <p:nvPr/>
        </p:nvPicPr>
        <p:blipFill>
          <a:blip r:embed="rId2"/>
          <a:stretch>
            <a:fillRect/>
          </a:stretch>
        </p:blipFill>
        <p:spPr>
          <a:xfrm>
            <a:off x="2794148" y="5172075"/>
            <a:ext cx="2705100" cy="1685925"/>
          </a:xfrm>
          <a:prstGeom prst="rect">
            <a:avLst/>
          </a:prstGeom>
        </p:spPr>
      </p:pic>
    </p:spTree>
    <p:extLst>
      <p:ext uri="{BB962C8B-B14F-4D97-AF65-F5344CB8AC3E}">
        <p14:creationId xmlns:p14="http://schemas.microsoft.com/office/powerpoint/2010/main" val="137401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0C5C1-E5EA-4432-968A-32563D38EF38}"/>
              </a:ext>
            </a:extLst>
          </p:cNvPr>
          <p:cNvSpPr>
            <a:spLocks noGrp="1"/>
          </p:cNvSpPr>
          <p:nvPr>
            <p:ph type="title"/>
          </p:nvPr>
        </p:nvSpPr>
        <p:spPr/>
        <p:txBody>
          <a:bodyPr/>
          <a:lstStyle/>
          <a:p>
            <a:r>
              <a:rPr lang="nl-NL" dirty="0"/>
              <a:t>Zacht solderen</a:t>
            </a:r>
          </a:p>
        </p:txBody>
      </p:sp>
      <p:sp>
        <p:nvSpPr>
          <p:cNvPr id="3" name="Tijdelijke aanduiding voor inhoud 2">
            <a:extLst>
              <a:ext uri="{FF2B5EF4-FFF2-40B4-BE49-F238E27FC236}">
                <a16:creationId xmlns:a16="http://schemas.microsoft.com/office/drawing/2014/main" id="{115FA553-C690-4F75-B915-7B1E06F52820}"/>
              </a:ext>
            </a:extLst>
          </p:cNvPr>
          <p:cNvSpPr>
            <a:spLocks noGrp="1"/>
          </p:cNvSpPr>
          <p:nvPr>
            <p:ph idx="1"/>
          </p:nvPr>
        </p:nvSpPr>
        <p:spPr>
          <a:xfrm>
            <a:off x="457200" y="1600200"/>
            <a:ext cx="8229600" cy="3918098"/>
          </a:xfrm>
        </p:spPr>
        <p:txBody>
          <a:bodyPr>
            <a:normAutofit fontScale="62500" lnSpcReduction="20000"/>
          </a:bodyPr>
          <a:lstStyle/>
          <a:p>
            <a:pPr marL="0" indent="0">
              <a:buNone/>
            </a:pPr>
            <a:endParaRPr lang="nl-NL" dirty="0"/>
          </a:p>
          <a:p>
            <a:pPr marL="0" indent="0">
              <a:buNone/>
            </a:pPr>
            <a:r>
              <a:rPr lang="nl-NL" dirty="0"/>
              <a:t>De delen moeten nu met een gasbrander of een soldeerbout verwarmd worden.</a:t>
            </a:r>
          </a:p>
          <a:p>
            <a:pPr marL="0" indent="0">
              <a:buNone/>
            </a:pPr>
            <a:endParaRPr lang="nl-NL" dirty="0"/>
          </a:p>
          <a:p>
            <a:pPr marL="0" indent="0">
              <a:buNone/>
            </a:pPr>
            <a:r>
              <a:rPr lang="nl-NL" dirty="0"/>
              <a:t>Met een brander: Door af en toe een beetje soldeer tegen de delen te houden kun je controleren of ze warm genoeg zijn. Als het soldeer smelt dan stoppen met verwarmen en het soldeertin toevoegen, vooral opletten dat het goed vloeit en tussen de te solderen delen trekt. Als de verbinding is afgekoeld kan het overtollige vloeimiddel afgeveegd of gespoeld worden.</a:t>
            </a:r>
          </a:p>
          <a:p>
            <a:pPr marL="0" indent="0">
              <a:buNone/>
            </a:pPr>
            <a:endParaRPr lang="nl-NL" dirty="0"/>
          </a:p>
          <a:p>
            <a:pPr marL="0" indent="0">
              <a:buNone/>
            </a:pPr>
            <a:r>
              <a:rPr lang="nl-NL" dirty="0"/>
              <a:t>Met een soldeerbout: Een druppel soldeer aan de hete punt, dan de te solderen delen verwarmen met die punt, je ziet, als de delen warm genoeg zijn het soldeer tussen de delen vloeien. Als de verbinding is afgekoeld kan het overtollige vloeimiddel afgeveegd of afgespoeld worden.</a:t>
            </a:r>
          </a:p>
        </p:txBody>
      </p:sp>
    </p:spTree>
    <p:extLst>
      <p:ext uri="{BB962C8B-B14F-4D97-AF65-F5344CB8AC3E}">
        <p14:creationId xmlns:p14="http://schemas.microsoft.com/office/powerpoint/2010/main" val="248415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0C5C1-E5EA-4432-968A-32563D38EF38}"/>
              </a:ext>
            </a:extLst>
          </p:cNvPr>
          <p:cNvSpPr>
            <a:spLocks noGrp="1"/>
          </p:cNvSpPr>
          <p:nvPr>
            <p:ph type="title"/>
          </p:nvPr>
        </p:nvSpPr>
        <p:spPr/>
        <p:txBody>
          <a:bodyPr/>
          <a:lstStyle/>
          <a:p>
            <a:r>
              <a:rPr lang="nl-NL" dirty="0"/>
              <a:t>Hard solderen</a:t>
            </a:r>
          </a:p>
        </p:txBody>
      </p:sp>
      <p:sp>
        <p:nvSpPr>
          <p:cNvPr id="3" name="Tijdelijke aanduiding voor inhoud 2">
            <a:extLst>
              <a:ext uri="{FF2B5EF4-FFF2-40B4-BE49-F238E27FC236}">
                <a16:creationId xmlns:a16="http://schemas.microsoft.com/office/drawing/2014/main" id="{115FA553-C690-4F75-B915-7B1E06F52820}"/>
              </a:ext>
            </a:extLst>
          </p:cNvPr>
          <p:cNvSpPr>
            <a:spLocks noGrp="1"/>
          </p:cNvSpPr>
          <p:nvPr>
            <p:ph idx="1"/>
          </p:nvPr>
        </p:nvSpPr>
        <p:spPr>
          <a:xfrm>
            <a:off x="457200" y="1600200"/>
            <a:ext cx="8229600" cy="3918098"/>
          </a:xfrm>
        </p:spPr>
        <p:txBody>
          <a:bodyPr>
            <a:normAutofit fontScale="70000" lnSpcReduction="20000"/>
          </a:bodyPr>
          <a:lstStyle/>
          <a:p>
            <a:pPr marL="0" indent="0">
              <a:buNone/>
            </a:pPr>
            <a:endParaRPr lang="nl-NL" dirty="0"/>
          </a:p>
          <a:p>
            <a:pPr marL="0" indent="0">
              <a:buNone/>
            </a:pPr>
            <a:r>
              <a:rPr lang="nl-NL" dirty="0"/>
              <a:t>De twee delen moeten heet gemaakt worden met een gasbrander. Zorg voor een blauwe vlam.</a:t>
            </a:r>
          </a:p>
          <a:p>
            <a:pPr marL="0" indent="0">
              <a:buNone/>
            </a:pPr>
            <a:endParaRPr lang="nl-NL" dirty="0"/>
          </a:p>
          <a:p>
            <a:pPr marL="0" indent="0">
              <a:buNone/>
            </a:pPr>
            <a:r>
              <a:rPr lang="nl-NL" dirty="0"/>
              <a:t>Bij ijzer kleurt het staal helderrood, bij koper donkerrood. </a:t>
            </a:r>
          </a:p>
          <a:p>
            <a:pPr marL="0" indent="0">
              <a:buNone/>
            </a:pPr>
            <a:endParaRPr lang="nl-NL" dirty="0"/>
          </a:p>
          <a:p>
            <a:pPr marL="0" indent="0">
              <a:buNone/>
            </a:pPr>
            <a:r>
              <a:rPr lang="nl-NL" dirty="0"/>
              <a:t>Nu moet de vlam iets opzij gehouden worden. Alleen het staal verwarmen en niet het soldeer. Laat het soldeer over de verbinding lopen en netjes uitvloeien.</a:t>
            </a:r>
          </a:p>
          <a:p>
            <a:pPr marL="0" indent="0">
              <a:buNone/>
            </a:pPr>
            <a:endParaRPr lang="nl-NL" dirty="0"/>
          </a:p>
          <a:p>
            <a:pPr marL="0" indent="0">
              <a:buNone/>
            </a:pPr>
            <a:r>
              <a:rPr lang="nl-NL" dirty="0"/>
              <a:t>Ze nu de brander uit en laat de verbinding afkoelen. De verbinding kan hierna schoon gemaakt worden.</a:t>
            </a:r>
          </a:p>
        </p:txBody>
      </p:sp>
      <p:pic>
        <p:nvPicPr>
          <p:cNvPr id="4" name="Afbeelding 3">
            <a:extLst>
              <a:ext uri="{FF2B5EF4-FFF2-40B4-BE49-F238E27FC236}">
                <a16:creationId xmlns:a16="http://schemas.microsoft.com/office/drawing/2014/main" id="{89E8B9ED-3FC8-4BAD-BBCA-E818B543B240}"/>
              </a:ext>
            </a:extLst>
          </p:cNvPr>
          <p:cNvPicPr>
            <a:picLocks noChangeAspect="1"/>
          </p:cNvPicPr>
          <p:nvPr/>
        </p:nvPicPr>
        <p:blipFill>
          <a:blip r:embed="rId2"/>
          <a:stretch>
            <a:fillRect/>
          </a:stretch>
        </p:blipFill>
        <p:spPr>
          <a:xfrm>
            <a:off x="5324475" y="5135562"/>
            <a:ext cx="215265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692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0C5C1-E5EA-4432-968A-32563D38EF38}"/>
              </a:ext>
            </a:extLst>
          </p:cNvPr>
          <p:cNvSpPr>
            <a:spLocks noGrp="1"/>
          </p:cNvSpPr>
          <p:nvPr>
            <p:ph type="title"/>
          </p:nvPr>
        </p:nvSpPr>
        <p:spPr/>
        <p:txBody>
          <a:bodyPr/>
          <a:lstStyle/>
          <a:p>
            <a:r>
              <a:rPr lang="nl-NL" dirty="0"/>
              <a:t>Diverse soorten vloeimiddel</a:t>
            </a:r>
          </a:p>
        </p:txBody>
      </p:sp>
      <p:pic>
        <p:nvPicPr>
          <p:cNvPr id="5" name="Tijdelijke aanduiding voor inhoud 4">
            <a:extLst>
              <a:ext uri="{FF2B5EF4-FFF2-40B4-BE49-F238E27FC236}">
                <a16:creationId xmlns:a16="http://schemas.microsoft.com/office/drawing/2014/main" id="{4B600F66-DA9B-42CD-9284-BF9D165264A7}"/>
              </a:ext>
            </a:extLst>
          </p:cNvPr>
          <p:cNvPicPr>
            <a:picLocks noGrp="1" noChangeAspect="1"/>
          </p:cNvPicPr>
          <p:nvPr>
            <p:ph idx="1"/>
          </p:nvPr>
        </p:nvPicPr>
        <p:blipFill>
          <a:blip r:embed="rId2"/>
          <a:stretch>
            <a:fillRect/>
          </a:stretch>
        </p:blipFill>
        <p:spPr>
          <a:xfrm>
            <a:off x="1711843" y="1417638"/>
            <a:ext cx="5507664" cy="5020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654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B0C5C1-E5EA-4432-968A-32563D38EF38}"/>
              </a:ext>
            </a:extLst>
          </p:cNvPr>
          <p:cNvSpPr>
            <a:spLocks noGrp="1"/>
          </p:cNvSpPr>
          <p:nvPr>
            <p:ph type="title"/>
          </p:nvPr>
        </p:nvSpPr>
        <p:spPr/>
        <p:txBody>
          <a:bodyPr/>
          <a:lstStyle/>
          <a:p>
            <a:r>
              <a:rPr lang="nl-NL" dirty="0"/>
              <a:t>De temperatuur van het staal</a:t>
            </a:r>
          </a:p>
        </p:txBody>
      </p:sp>
      <p:pic>
        <p:nvPicPr>
          <p:cNvPr id="6" name="Tijdelijke aanduiding voor inhoud 5">
            <a:extLst>
              <a:ext uri="{FF2B5EF4-FFF2-40B4-BE49-F238E27FC236}">
                <a16:creationId xmlns:a16="http://schemas.microsoft.com/office/drawing/2014/main" id="{005865D6-DAAE-4454-A055-A4100DC522DB}"/>
              </a:ext>
            </a:extLst>
          </p:cNvPr>
          <p:cNvPicPr>
            <a:picLocks noGrp="1" noChangeAspect="1"/>
          </p:cNvPicPr>
          <p:nvPr>
            <p:ph idx="1"/>
          </p:nvPr>
        </p:nvPicPr>
        <p:blipFill>
          <a:blip r:embed="rId2"/>
          <a:stretch>
            <a:fillRect/>
          </a:stretch>
        </p:blipFill>
        <p:spPr>
          <a:xfrm>
            <a:off x="1956391" y="1545283"/>
            <a:ext cx="4444046" cy="4462111"/>
          </a:xfrm>
          <a:prstGeom prst="rect">
            <a:avLst/>
          </a:prstGeom>
          <a:ln>
            <a:noFill/>
          </a:ln>
          <a:effectLst>
            <a:softEdge rad="112500"/>
          </a:effectLst>
        </p:spPr>
      </p:pic>
    </p:spTree>
    <p:extLst>
      <p:ext uri="{BB962C8B-B14F-4D97-AF65-F5344CB8AC3E}">
        <p14:creationId xmlns:p14="http://schemas.microsoft.com/office/powerpoint/2010/main" val="75830497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35CBBF10-17F3-40E6-8018-BDA128DC2806}" vid="{26CE6BD9-C5FE-4744-BF00-2CE3E5C018C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GroeneWelle_basis_powerpoint</Template>
  <TotalTime>149</TotalTime>
  <Words>856</Words>
  <Application>Microsoft Office PowerPoint</Application>
  <PresentationFormat>Diavoorstelling (4:3)</PresentationFormat>
  <Paragraphs>52</Paragraphs>
  <Slides>21</Slides>
  <Notes>0</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Arial</vt:lpstr>
      <vt:lpstr>Calibri</vt:lpstr>
      <vt:lpstr>Kantoorthema</vt:lpstr>
      <vt:lpstr>PowerPoint-presentatie</vt:lpstr>
      <vt:lpstr>Wat is solderen?</vt:lpstr>
      <vt:lpstr>Wat kan er gesoldeerd worden?</vt:lpstr>
      <vt:lpstr>Twee mogelijkheden van solderen</vt:lpstr>
      <vt:lpstr>Zacht solderen</vt:lpstr>
      <vt:lpstr>Zacht solderen</vt:lpstr>
      <vt:lpstr>Hard solderen</vt:lpstr>
      <vt:lpstr>Diverse soorten vloeimiddel</vt:lpstr>
      <vt:lpstr>De temperatuur van het staal</vt:lpstr>
      <vt:lpstr>Praktijk zacht solderen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Robert Soesman</cp:lastModifiedBy>
  <cp:revision>9</cp:revision>
  <dcterms:created xsi:type="dcterms:W3CDTF">2016-11-23T07:04:58Z</dcterms:created>
  <dcterms:modified xsi:type="dcterms:W3CDTF">2019-09-23T14:05:00Z</dcterms:modified>
</cp:coreProperties>
</file>